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62.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62.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Lst>
  <p:sldSz cy="7559675" cx="10080625"/>
  <p:notesSz cy="10691800" cx="7559675"/>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62.xml" Type="http://schemas.openxmlformats.org/officeDocument/2006/relationships/slide" Id="rId67"/><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5078600" x="755950"/>
            <a:ext cy="4811300" cx="6047724"/>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48" name="Shape 48"/>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12" name="Shape 112"/>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19" name="Shape 119"/>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26" name="Shape 126"/>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33" name="Shape 133"/>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40" name="Shape 140"/>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47" name="Shape 147"/>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54" name="Shape 154"/>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61" name="Shape 161"/>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68" name="Shape 168"/>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176" name="Shape 17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56" name="Shape 56"/>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183" name="Shape 183"/>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8" name="Shape 188"/>
        <p:cNvGrpSpPr/>
        <p:nvPr/>
      </p:nvGrpSpPr>
      <p:grpSpPr>
        <a:xfrm>
          <a:off y="0" x="0"/>
          <a:ext cy="0" cx="0"/>
          <a:chOff y="0" x="0"/>
          <a:chExt cy="0" cx="0"/>
        </a:xfrm>
      </p:grpSpPr>
      <p:sp>
        <p:nvSpPr>
          <p:cNvPr id="189" name="Shape 18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190" name="Shape 19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197" name="Shape 197"/>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04" name="Shape 204"/>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11" name="Shape 211"/>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18" name="Shape 21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24" name="Shape 224"/>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31" name="Shape 231"/>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38" name="Shape 23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45" name="Shape 245"/>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62" name="Shape 62"/>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53" name="Shape 253"/>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60" name="Shape 26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68" name="Shape 26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75" name="Shape 275"/>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82" name="Shape 282"/>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89" name="Shape 289"/>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4" name="Shape 294"/>
        <p:cNvGrpSpPr/>
        <p:nvPr/>
      </p:nvGrpSpPr>
      <p:grpSpPr>
        <a:xfrm>
          <a:off y="0" x="0"/>
          <a:ext cy="0" cx="0"/>
          <a:chOff y="0" x="0"/>
          <a:chExt cy="0" cx="0"/>
        </a:xfrm>
      </p:grpSpPr>
      <p:sp>
        <p:nvSpPr>
          <p:cNvPr id="295" name="Shape 29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296" name="Shape 29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03" name="Shape 303"/>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8" name="Shape 308"/>
        <p:cNvGrpSpPr/>
        <p:nvPr/>
      </p:nvGrpSpPr>
      <p:grpSpPr>
        <a:xfrm>
          <a:off y="0" x="0"/>
          <a:ext cy="0" cx="0"/>
          <a:chOff y="0" x="0"/>
          <a:chExt cy="0" cx="0"/>
        </a:xfrm>
      </p:grpSpPr>
      <p:sp>
        <p:nvSpPr>
          <p:cNvPr id="309" name="Shape 30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10" name="Shape 31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4" name="Shape 314"/>
        <p:cNvGrpSpPr/>
        <p:nvPr/>
      </p:nvGrpSpPr>
      <p:grpSpPr>
        <a:xfrm>
          <a:off y="0" x="0"/>
          <a:ext cy="0" cx="0"/>
          <a:chOff y="0" x="0"/>
          <a:chExt cy="0" cx="0"/>
        </a:xfrm>
      </p:grpSpPr>
      <p:sp>
        <p:nvSpPr>
          <p:cNvPr id="315" name="Shape 31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16" name="Shape 31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69" name="Shape 69"/>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0" name="Shape 320"/>
        <p:cNvGrpSpPr/>
        <p:nvPr/>
      </p:nvGrpSpPr>
      <p:grpSpPr>
        <a:xfrm>
          <a:off y="0" x="0"/>
          <a:ext cy="0" cx="0"/>
          <a:chOff y="0" x="0"/>
          <a:chExt cy="0" cx="0"/>
        </a:xfrm>
      </p:grpSpPr>
      <p:sp>
        <p:nvSpPr>
          <p:cNvPr id="321" name="Shape 321"/>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22" name="Shape 322"/>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6" name="Shape 326"/>
        <p:cNvGrpSpPr/>
        <p:nvPr/>
      </p:nvGrpSpPr>
      <p:grpSpPr>
        <a:xfrm>
          <a:off y="0" x="0"/>
          <a:ext cy="0" cx="0"/>
          <a:chOff y="0" x="0"/>
          <a:chExt cy="0" cx="0"/>
        </a:xfrm>
      </p:grpSpPr>
      <p:sp>
        <p:nvSpPr>
          <p:cNvPr id="327" name="Shape 32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28" name="Shape 32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34" name="Shape 334"/>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8" name="Shape 338"/>
        <p:cNvGrpSpPr/>
        <p:nvPr/>
      </p:nvGrpSpPr>
      <p:grpSpPr>
        <a:xfrm>
          <a:off y="0" x="0"/>
          <a:ext cy="0" cx="0"/>
          <a:chOff y="0" x="0"/>
          <a:chExt cy="0" cx="0"/>
        </a:xfrm>
      </p:grpSpPr>
      <p:sp>
        <p:nvSpPr>
          <p:cNvPr id="339" name="Shape 33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40" name="Shape 34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46" name="Shape 34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0" name="Shape 350"/>
        <p:cNvGrpSpPr/>
        <p:nvPr/>
      </p:nvGrpSpPr>
      <p:grpSpPr>
        <a:xfrm>
          <a:off y="0" x="0"/>
          <a:ext cy="0" cx="0"/>
          <a:chOff y="0" x="0"/>
          <a:chExt cy="0" cx="0"/>
        </a:xfrm>
      </p:grpSpPr>
      <p:sp>
        <p:nvSpPr>
          <p:cNvPr id="351" name="Shape 351"/>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52" name="Shape 352"/>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6" name="Shape 356"/>
        <p:cNvGrpSpPr/>
        <p:nvPr/>
      </p:nvGrpSpPr>
      <p:grpSpPr>
        <a:xfrm>
          <a:off y="0" x="0"/>
          <a:ext cy="0" cx="0"/>
          <a:chOff y="0" x="0"/>
          <a:chExt cy="0" cx="0"/>
        </a:xfrm>
      </p:grpSpPr>
      <p:sp>
        <p:nvSpPr>
          <p:cNvPr id="357" name="Shape 35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58" name="Shape 35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64" name="Shape 364"/>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8" name="Shape 368"/>
        <p:cNvGrpSpPr/>
        <p:nvPr/>
      </p:nvGrpSpPr>
      <p:grpSpPr>
        <a:xfrm>
          <a:off y="0" x="0"/>
          <a:ext cy="0" cx="0"/>
          <a:chOff y="0" x="0"/>
          <a:chExt cy="0" cx="0"/>
        </a:xfrm>
      </p:grpSpPr>
      <p:sp>
        <p:nvSpPr>
          <p:cNvPr id="369" name="Shape 36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70" name="Shape 37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4" name="Shape 374"/>
        <p:cNvGrpSpPr/>
        <p:nvPr/>
      </p:nvGrpSpPr>
      <p:grpSpPr>
        <a:xfrm>
          <a:off y="0" x="0"/>
          <a:ext cy="0" cx="0"/>
          <a:chOff y="0" x="0"/>
          <a:chExt cy="0" cx="0"/>
        </a:xfrm>
      </p:grpSpPr>
      <p:sp>
        <p:nvSpPr>
          <p:cNvPr id="375" name="Shape 37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76" name="Shape 37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76" name="Shape 76"/>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0" name="Shape 380"/>
        <p:cNvGrpSpPr/>
        <p:nvPr/>
      </p:nvGrpSpPr>
      <p:grpSpPr>
        <a:xfrm>
          <a:off y="0" x="0"/>
          <a:ext cy="0" cx="0"/>
          <a:chOff y="0" x="0"/>
          <a:chExt cy="0" cx="0"/>
        </a:xfrm>
      </p:grpSpPr>
      <p:sp>
        <p:nvSpPr>
          <p:cNvPr id="381" name="Shape 381"/>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82" name="Shape 382"/>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6" name="Shape 386"/>
        <p:cNvGrpSpPr/>
        <p:nvPr/>
      </p:nvGrpSpPr>
      <p:grpSpPr>
        <a:xfrm>
          <a:off y="0" x="0"/>
          <a:ext cy="0" cx="0"/>
          <a:chOff y="0" x="0"/>
          <a:chExt cy="0" cx="0"/>
        </a:xfrm>
      </p:grpSpPr>
      <p:sp>
        <p:nvSpPr>
          <p:cNvPr id="387" name="Shape 387"/>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88" name="Shape 388"/>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2" name="Shape 392"/>
        <p:cNvGrpSpPr/>
        <p:nvPr/>
      </p:nvGrpSpPr>
      <p:grpSpPr>
        <a:xfrm>
          <a:off y="0" x="0"/>
          <a:ext cy="0" cx="0"/>
          <a:chOff y="0" x="0"/>
          <a:chExt cy="0" cx="0"/>
        </a:xfrm>
      </p:grpSpPr>
      <p:sp>
        <p:nvSpPr>
          <p:cNvPr id="393" name="Shape 393"/>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394" name="Shape 394"/>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9" name="Shape 399"/>
        <p:cNvGrpSpPr/>
        <p:nvPr/>
      </p:nvGrpSpPr>
      <p:grpSpPr>
        <a:xfrm>
          <a:off y="0" x="0"/>
          <a:ext cy="0" cx="0"/>
          <a:chOff y="0" x="0"/>
          <a:chExt cy="0" cx="0"/>
        </a:xfrm>
      </p:grpSpPr>
      <p:sp>
        <p:nvSpPr>
          <p:cNvPr id="400" name="Shape 400"/>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01" name="Shape 401"/>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5" name="Shape 405"/>
        <p:cNvGrpSpPr/>
        <p:nvPr/>
      </p:nvGrpSpPr>
      <p:grpSpPr>
        <a:xfrm>
          <a:off y="0" x="0"/>
          <a:ext cy="0" cx="0"/>
          <a:chOff y="0" x="0"/>
          <a:chExt cy="0" cx="0"/>
        </a:xfrm>
      </p:grpSpPr>
      <p:sp>
        <p:nvSpPr>
          <p:cNvPr id="406" name="Shape 406"/>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07" name="Shape 407"/>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1" name="Shape 411"/>
        <p:cNvGrpSpPr/>
        <p:nvPr/>
      </p:nvGrpSpPr>
      <p:grpSpPr>
        <a:xfrm>
          <a:off y="0" x="0"/>
          <a:ext cy="0" cx="0"/>
          <a:chOff y="0" x="0"/>
          <a:chExt cy="0" cx="0"/>
        </a:xfrm>
      </p:grpSpPr>
      <p:sp>
        <p:nvSpPr>
          <p:cNvPr id="412" name="Shape 412"/>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13" name="Shape 413"/>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7" name="Shape 417"/>
        <p:cNvGrpSpPr/>
        <p:nvPr/>
      </p:nvGrpSpPr>
      <p:grpSpPr>
        <a:xfrm>
          <a:off y="0" x="0"/>
          <a:ext cy="0" cx="0"/>
          <a:chOff y="0" x="0"/>
          <a:chExt cy="0" cx="0"/>
        </a:xfrm>
      </p:grpSpPr>
      <p:sp>
        <p:nvSpPr>
          <p:cNvPr id="418" name="Shape 418"/>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19" name="Shape 419"/>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8" name="Shape 428"/>
        <p:cNvGrpSpPr/>
        <p:nvPr/>
      </p:nvGrpSpPr>
      <p:grpSpPr>
        <a:xfrm>
          <a:off y="0" x="0"/>
          <a:ext cy="0" cx="0"/>
          <a:chOff y="0" x="0"/>
          <a:chExt cy="0" cx="0"/>
        </a:xfrm>
      </p:grpSpPr>
      <p:sp>
        <p:nvSpPr>
          <p:cNvPr id="429" name="Shape 429"/>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30" name="Shape 430"/>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4" name="Shape 434"/>
        <p:cNvGrpSpPr/>
        <p:nvPr/>
      </p:nvGrpSpPr>
      <p:grpSpPr>
        <a:xfrm>
          <a:off y="0" x="0"/>
          <a:ext cy="0" cx="0"/>
          <a:chOff y="0" x="0"/>
          <a:chExt cy="0" cx="0"/>
        </a:xfrm>
      </p:grpSpPr>
      <p:sp>
        <p:nvSpPr>
          <p:cNvPr id="435" name="Shape 43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36" name="Shape 43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9" name="Shape 439"/>
        <p:cNvGrpSpPr/>
        <p:nvPr/>
      </p:nvGrpSpPr>
      <p:grpSpPr>
        <a:xfrm>
          <a:off y="0" x="0"/>
          <a:ext cy="0" cx="0"/>
          <a:chOff y="0" x="0"/>
          <a:chExt cy="0" cx="0"/>
        </a:xfrm>
      </p:grpSpPr>
      <p:sp>
        <p:nvSpPr>
          <p:cNvPr id="440" name="Shape 440"/>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41" name="Shape 441"/>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83" name="Shape 83"/>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4" name="Shape 444"/>
        <p:cNvGrpSpPr/>
        <p:nvPr/>
      </p:nvGrpSpPr>
      <p:grpSpPr>
        <a:xfrm>
          <a:off y="0" x="0"/>
          <a:ext cy="0" cx="0"/>
          <a:chOff y="0" x="0"/>
          <a:chExt cy="0" cx="0"/>
        </a:xfrm>
      </p:grpSpPr>
      <p:sp>
        <p:nvSpPr>
          <p:cNvPr id="445" name="Shape 445"/>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46" name="Shape 446"/>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9" name="Shape 449"/>
        <p:cNvGrpSpPr/>
        <p:nvPr/>
      </p:nvGrpSpPr>
      <p:grpSpPr>
        <a:xfrm>
          <a:off y="0" x="0"/>
          <a:ext cy="0" cx="0"/>
          <a:chOff y="0" x="0"/>
          <a:chExt cy="0" cx="0"/>
        </a:xfrm>
      </p:grpSpPr>
      <p:sp>
        <p:nvSpPr>
          <p:cNvPr id="450" name="Shape 450"/>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51" name="Shape 451"/>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3" name="Shape 453"/>
        <p:cNvGrpSpPr/>
        <p:nvPr/>
      </p:nvGrpSpPr>
      <p:grpSpPr>
        <a:xfrm>
          <a:off y="0" x="0"/>
          <a:ext cy="0" cx="0"/>
          <a:chOff y="0" x="0"/>
          <a:chExt cy="0" cx="0"/>
        </a:xfrm>
      </p:grpSpPr>
      <p:sp>
        <p:nvSpPr>
          <p:cNvPr id="454" name="Shape 454"/>
          <p:cNvSpPr txBox="1"/>
          <p:nvPr>
            <p:ph idx="1" type="body"/>
          </p:nvPr>
        </p:nvSpPr>
        <p:spPr>
          <a:xfrm>
            <a:off y="5078600" x="755950"/>
            <a:ext cy="4811400" cx="6047699"/>
          </a:xfrm>
          <a:prstGeom prst="rect">
            <a:avLst/>
          </a:prstGeom>
        </p:spPr>
        <p:txBody>
          <a:bodyPr bIns="91425" rIns="91425" lIns="91425" tIns="91425" anchor="ctr" anchorCtr="0">
            <a:noAutofit/>
          </a:bodyPr>
          <a:lstStyle/>
          <a:p>
            <a:pPr>
              <a:spcBef>
                <a:spcPts val="0"/>
              </a:spcBef>
              <a:buNone/>
            </a:pPr>
            <a:r>
              <a:t/>
            </a:r>
            <a:endParaRPr/>
          </a:p>
        </p:txBody>
      </p:sp>
      <p:sp>
        <p:nvSpPr>
          <p:cNvPr id="455" name="Shape 455"/>
          <p:cNvSpPr/>
          <p:nvPr>
            <p:ph idx="2" type="sldImg"/>
          </p:nvPr>
        </p:nvSpPr>
        <p:spPr>
          <a:xfrm>
            <a:off y="801875" x="1260175"/>
            <a:ext cy="4009500" cx="50399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90" name="Shape 90"/>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97" name="Shape 97"/>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txBox="1"/>
          <p:nvPr>
            <p:ph idx="1" type="body"/>
          </p:nvPr>
        </p:nvSpPr>
        <p:spPr>
          <a:xfrm>
            <a:off y="5078600" x="755950"/>
            <a:ext cy="4811300" cx="6047724"/>
          </a:xfrm>
          <a:prstGeom prst="rect">
            <a:avLst/>
          </a:prstGeom>
        </p:spPr>
        <p:txBody>
          <a:bodyPr bIns="91425" rIns="91425" lIns="91425" tIns="91425" anchor="ctr" anchorCtr="0">
            <a:noAutofit/>
          </a:bodyPr>
          <a:lstStyle/>
          <a:p>
            <a:pPr>
              <a:spcBef>
                <a:spcPts val="0"/>
              </a:spcBef>
              <a:buNone/>
            </a:pPr>
            <a:r>
              <a:t/>
            </a:r>
            <a:endParaRPr/>
          </a:p>
        </p:txBody>
      </p:sp>
      <p:sp>
        <p:nvSpPr>
          <p:cNvPr id="105" name="Shape 105"/>
          <p:cNvSpPr/>
          <p:nvPr>
            <p:ph idx="2" type="sldImg"/>
          </p:nvPr>
        </p:nvSpPr>
        <p:spPr>
          <a:xfrm>
            <a:off y="801875" x="1260175"/>
            <a:ext cy="4009425" cx="5040024"/>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7608000" cx="10080599"/>
          </a:xfrm>
          <a:prstGeom prst="rect">
            <a:avLst/>
          </a:prstGeom>
          <a:gradFill>
            <a:gsLst>
              <a:gs pos="0">
                <a:srgbClr val="003171"/>
              </a:gs>
              <a:gs pos="100000">
                <a:srgbClr val="549FFF"/>
              </a:gs>
            </a:gsLst>
            <a:lin ang="7920000" scaled="0"/>
          </a:gradFill>
          <a:ln>
            <a:noFill/>
          </a:ln>
        </p:spPr>
        <p:txBody>
          <a:bodyPr bIns="50375" rIns="100775" lIns="100775" tIns="50375" anchor="ctr" anchorCtr="0">
            <a:noAutofit/>
          </a:bodyPr>
          <a:lstStyle/>
          <a:p>
            <a:pPr>
              <a:spcBef>
                <a:spcPts val="0"/>
              </a:spcBef>
              <a:buNone/>
            </a:pPr>
            <a:r>
              <a:t/>
            </a:r>
            <a:endParaRPr/>
          </a:p>
        </p:txBody>
      </p:sp>
      <p:sp>
        <p:nvSpPr>
          <p:cNvPr id="9" name="Shape 9"/>
          <p:cNvSpPr/>
          <p:nvPr/>
        </p:nvSpPr>
        <p:spPr>
          <a:xfrm flipH="1">
            <a:off y="17695" x="22330"/>
            <a:ext cy="7584581" cx="12018417"/>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10" name="Shape 10"/>
          <p:cNvSpPr/>
          <p:nvPr/>
        </p:nvSpPr>
        <p:spPr>
          <a:xfrm flipH="1">
            <a:off y="971" x="-804"/>
            <a:ext cy="7584581" cx="1159352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b" anchorCtr="0">
            <a:noAutofit/>
          </a:bodyPr>
          <a:lstStyle/>
          <a:p>
            <a:pPr>
              <a:spcBef>
                <a:spcPts val="0"/>
              </a:spcBef>
              <a:buNone/>
            </a:pPr>
            <a:r>
              <a:t/>
            </a:r>
            <a:endParaRPr/>
          </a:p>
        </p:txBody>
      </p:sp>
      <p:sp>
        <p:nvSpPr>
          <p:cNvPr id="11" name="Shape 11"/>
          <p:cNvSpPr/>
          <p:nvPr/>
        </p:nvSpPr>
        <p:spPr>
          <a:xfrm>
            <a:off y="-972" x="-933391"/>
            <a:ext cy="7602220" cx="2389632"/>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50375" rIns="100775" lIns="100775" tIns="50375" anchor="ctr" anchorCtr="0">
            <a:noAutofit/>
          </a:bodyPr>
          <a:lstStyle/>
          <a:p>
            <a:pPr>
              <a:spcBef>
                <a:spcPts val="0"/>
              </a:spcBef>
              <a:buNone/>
            </a:pPr>
            <a:r>
              <a:t/>
            </a:r>
            <a:endParaRPr/>
          </a:p>
        </p:txBody>
      </p:sp>
      <p:sp>
        <p:nvSpPr>
          <p:cNvPr id="12" name="Shape 12"/>
          <p:cNvSpPr/>
          <p:nvPr/>
        </p:nvSpPr>
        <p:spPr>
          <a:xfrm rot="10800000" flipH="1">
            <a:off y="5869" x="-578703"/>
            <a:ext cy="7602220" cx="1549738"/>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50375" rIns="100775" lIns="100775" tIns="50375" anchor="ctr" anchorCtr="0">
            <a:noAutofit/>
          </a:bodyPr>
          <a:lstStyle/>
          <a:p>
            <a:pPr>
              <a:spcBef>
                <a:spcPts val="0"/>
              </a:spcBef>
              <a:buNone/>
            </a:pPr>
            <a:r>
              <a:t/>
            </a:r>
            <a:endParaRPr/>
          </a:p>
        </p:txBody>
      </p:sp>
      <p:sp>
        <p:nvSpPr>
          <p:cNvPr id="13" name="Shape 13"/>
          <p:cNvSpPr txBox="1"/>
          <p:nvPr>
            <p:ph type="ctrTitle"/>
          </p:nvPr>
        </p:nvSpPr>
        <p:spPr>
          <a:xfrm>
            <a:off y="1825521" x="1192874"/>
            <a:ext cy="1620299" cx="7773299"/>
          </a:xfrm>
          <a:prstGeom prst="rect">
            <a:avLst/>
          </a:prstGeom>
        </p:spPr>
        <p:txBody>
          <a:bodyPr bIns="100775" rIns="100775" lIns="100775" tIns="100775" anchor="b" anchorCtr="0"/>
          <a:lstStyle>
            <a:lvl1pPr algn="r">
              <a:spcBef>
                <a:spcPts val="0"/>
              </a:spcBef>
              <a:buClr>
                <a:schemeClr val="lt1"/>
              </a:buClr>
              <a:buSzPct val="100000"/>
              <a:defRPr sz="5300">
                <a:solidFill>
                  <a:schemeClr val="lt1"/>
                </a:solidFill>
              </a:defRPr>
            </a:lvl1pPr>
            <a:lvl2pPr algn="r">
              <a:spcBef>
                <a:spcPts val="0"/>
              </a:spcBef>
              <a:buClr>
                <a:schemeClr val="lt1"/>
              </a:buClr>
              <a:buSzPct val="100000"/>
              <a:defRPr sz="5300">
                <a:solidFill>
                  <a:schemeClr val="lt1"/>
                </a:solidFill>
              </a:defRPr>
            </a:lvl2pPr>
            <a:lvl3pPr algn="r">
              <a:spcBef>
                <a:spcPts val="0"/>
              </a:spcBef>
              <a:buClr>
                <a:schemeClr val="lt1"/>
              </a:buClr>
              <a:buSzPct val="100000"/>
              <a:defRPr sz="5300">
                <a:solidFill>
                  <a:schemeClr val="lt1"/>
                </a:solidFill>
              </a:defRPr>
            </a:lvl3pPr>
            <a:lvl4pPr algn="r">
              <a:spcBef>
                <a:spcPts val="0"/>
              </a:spcBef>
              <a:buClr>
                <a:schemeClr val="lt1"/>
              </a:buClr>
              <a:buSzPct val="100000"/>
              <a:defRPr sz="5300">
                <a:solidFill>
                  <a:schemeClr val="lt1"/>
                </a:solidFill>
              </a:defRPr>
            </a:lvl4pPr>
            <a:lvl5pPr algn="r">
              <a:spcBef>
                <a:spcPts val="0"/>
              </a:spcBef>
              <a:buClr>
                <a:schemeClr val="lt1"/>
              </a:buClr>
              <a:buSzPct val="100000"/>
              <a:defRPr sz="5300">
                <a:solidFill>
                  <a:schemeClr val="lt1"/>
                </a:solidFill>
              </a:defRPr>
            </a:lvl5pPr>
            <a:lvl6pPr algn="r">
              <a:spcBef>
                <a:spcPts val="0"/>
              </a:spcBef>
              <a:buClr>
                <a:schemeClr val="lt1"/>
              </a:buClr>
              <a:buSzPct val="100000"/>
              <a:defRPr sz="5300">
                <a:solidFill>
                  <a:schemeClr val="lt1"/>
                </a:solidFill>
              </a:defRPr>
            </a:lvl6pPr>
            <a:lvl7pPr algn="r">
              <a:spcBef>
                <a:spcPts val="0"/>
              </a:spcBef>
              <a:buClr>
                <a:schemeClr val="lt1"/>
              </a:buClr>
              <a:buSzPct val="100000"/>
              <a:defRPr sz="5300">
                <a:solidFill>
                  <a:schemeClr val="lt1"/>
                </a:solidFill>
              </a:defRPr>
            </a:lvl7pPr>
            <a:lvl8pPr algn="r">
              <a:spcBef>
                <a:spcPts val="0"/>
              </a:spcBef>
              <a:buClr>
                <a:schemeClr val="lt1"/>
              </a:buClr>
              <a:buSzPct val="100000"/>
              <a:defRPr sz="5300">
                <a:solidFill>
                  <a:schemeClr val="lt1"/>
                </a:solidFill>
              </a:defRPr>
            </a:lvl8pPr>
            <a:lvl9pPr algn="r">
              <a:spcBef>
                <a:spcPts val="0"/>
              </a:spcBef>
              <a:buClr>
                <a:schemeClr val="lt1"/>
              </a:buClr>
              <a:buSzPct val="100000"/>
              <a:defRPr sz="5300">
                <a:solidFill>
                  <a:schemeClr val="lt1"/>
                </a:solidFill>
              </a:defRPr>
            </a:lvl9pPr>
          </a:lstStyle>
          <a:p/>
        </p:txBody>
      </p:sp>
      <p:sp>
        <p:nvSpPr>
          <p:cNvPr id="14" name="Shape 14"/>
          <p:cNvSpPr txBox="1"/>
          <p:nvPr>
            <p:ph idx="1" type="subTitle"/>
          </p:nvPr>
        </p:nvSpPr>
        <p:spPr>
          <a:xfrm>
            <a:off y="3561446" x="1192874"/>
            <a:ext cy="1020299" cx="7756500"/>
          </a:xfrm>
          <a:prstGeom prst="rect">
            <a:avLst/>
          </a:prstGeom>
        </p:spPr>
        <p:txBody>
          <a:bodyPr bIns="100775" rIns="100775" lIns="100775" tIns="100775" anchor="t" anchorCtr="0"/>
          <a:lstStyle>
            <a:lvl1pPr algn="r">
              <a:spcBef>
                <a:spcPts val="0"/>
              </a:spcBef>
              <a:buClr>
                <a:schemeClr val="lt1"/>
              </a:buClr>
              <a:buSzPct val="100000"/>
              <a:buNone/>
              <a:defRPr sz="2600">
                <a:solidFill>
                  <a:schemeClr val="lt1"/>
                </a:solidFill>
              </a:defRPr>
            </a:lvl1pPr>
            <a:lvl2pPr algn="r">
              <a:spcBef>
                <a:spcPts val="0"/>
              </a:spcBef>
              <a:buClr>
                <a:schemeClr val="lt1"/>
              </a:buClr>
              <a:buSzPct val="100000"/>
              <a:buNone/>
              <a:defRPr sz="26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600">
                <a:solidFill>
                  <a:schemeClr val="lt1"/>
                </a:solidFill>
              </a:defRPr>
            </a:lvl4pPr>
            <a:lvl5pPr algn="r">
              <a:spcBef>
                <a:spcPts val="0"/>
              </a:spcBef>
              <a:buClr>
                <a:schemeClr val="lt1"/>
              </a:buClr>
              <a:buSzPct val="100000"/>
              <a:buNone/>
              <a:defRPr sz="2600">
                <a:solidFill>
                  <a:schemeClr val="lt1"/>
                </a:solidFill>
              </a:defRPr>
            </a:lvl5pPr>
            <a:lvl6pPr algn="r">
              <a:spcBef>
                <a:spcPts val="0"/>
              </a:spcBef>
              <a:buClr>
                <a:schemeClr val="lt1"/>
              </a:buClr>
              <a:buSzPct val="100000"/>
              <a:buNone/>
              <a:defRPr sz="2600">
                <a:solidFill>
                  <a:schemeClr val="lt1"/>
                </a:solidFill>
              </a:defRPr>
            </a:lvl6pPr>
            <a:lvl7pPr algn="r">
              <a:spcBef>
                <a:spcPts val="0"/>
              </a:spcBef>
              <a:buClr>
                <a:schemeClr val="lt1"/>
              </a:buClr>
              <a:buSzPct val="100000"/>
              <a:buNone/>
              <a:defRPr sz="2600">
                <a:solidFill>
                  <a:schemeClr val="lt1"/>
                </a:solidFill>
              </a:defRPr>
            </a:lvl7pPr>
            <a:lvl8pPr algn="r">
              <a:spcBef>
                <a:spcPts val="0"/>
              </a:spcBef>
              <a:buClr>
                <a:schemeClr val="lt1"/>
              </a:buClr>
              <a:buSzPct val="100000"/>
              <a:buNone/>
              <a:defRPr sz="2600">
                <a:solidFill>
                  <a:schemeClr val="lt1"/>
                </a:solidFill>
              </a:defRPr>
            </a:lvl8pPr>
            <a:lvl9pPr algn="r">
              <a:spcBef>
                <a:spcPts val="0"/>
              </a:spcBef>
              <a:buClr>
                <a:schemeClr val="lt1"/>
              </a:buClr>
              <a:buSzPct val="100000"/>
              <a:buNone/>
              <a:defRPr sz="26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17" name="Shape 17"/>
          <p:cNvSpPr txBox="1"/>
          <p:nvPr>
            <p:ph idx="1" type="body"/>
          </p:nvPr>
        </p:nvSpPr>
        <p:spPr>
          <a:xfrm>
            <a:off y="1828729" x="504031"/>
            <a:ext cy="5335499" cx="9072599"/>
          </a:xfrm>
          <a:prstGeom prst="rect">
            <a:avLst/>
          </a:prstGeom>
        </p:spPr>
        <p:txBody>
          <a:bodyPr bIns="100775" rIns="100775" lIns="100775" tIns="10077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19" name="Shape 19"/>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a:pPr>
              <a:spcBef>
                <a:spcPts val="0"/>
              </a:spcBef>
              <a:buNone/>
            </a:pPr>
            <a:r>
              <a:t/>
            </a:r>
            <a:endParaRPr/>
          </a:p>
        </p:txBody>
      </p:sp>
      <p:sp>
        <p:nvSpPr>
          <p:cNvPr id="20" name="Shape 20"/>
          <p:cNvSpPr txBox="1"/>
          <p:nvPr>
            <p:ph type="title"/>
          </p:nvPr>
        </p:nvSpPr>
        <p:spPr>
          <a:xfrm>
            <a:off y="302737" x="504031"/>
            <a:ext cy="1461300" cx="9072599"/>
          </a:xfrm>
          <a:prstGeom prst="rect">
            <a:avLst/>
          </a:prstGeom>
        </p:spPr>
        <p:txBody>
          <a:bodyPr bIns="100775" rIns="100775" lIns="100775" tIns="10077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23" name="Shape 23"/>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24" name="Shape 24"/>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a:pPr>
              <a:spcBef>
                <a:spcPts val="0"/>
              </a:spcBef>
              <a:buNone/>
            </a:pPr>
            <a:r>
              <a:t/>
            </a:r>
            <a:endParaRPr/>
          </a:p>
        </p:txBody>
      </p:sp>
      <p:sp>
        <p:nvSpPr>
          <p:cNvPr id="25" name="Shape 25"/>
          <p:cNvSpPr txBox="1"/>
          <p:nvPr>
            <p:ph type="title"/>
          </p:nvPr>
        </p:nvSpPr>
        <p:spPr>
          <a:xfrm>
            <a:off y="302737" x="504031"/>
            <a:ext cy="1461300" cx="9072599"/>
          </a:xfrm>
          <a:prstGeom prst="rect">
            <a:avLst/>
          </a:prstGeom>
        </p:spPr>
        <p:txBody>
          <a:bodyPr bIns="100775" rIns="100775" lIns="100775" tIns="10077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y="1828729" x="504031"/>
            <a:ext cy="5335499" cx="4452299"/>
          </a:xfrm>
          <a:prstGeom prst="rect">
            <a:avLst/>
          </a:prstGeom>
        </p:spPr>
        <p:txBody>
          <a:bodyPr bIns="100775" rIns="100775" lIns="100775" tIns="100775" anchor="t" anchorCtr="0"/>
          <a:lstStyle>
            <a:lvl1pPr>
              <a:spcBef>
                <a:spcPts val="0"/>
              </a:spcBef>
              <a:defRPr sz="3100"/>
            </a:lvl1pPr>
            <a:lvl2pPr>
              <a:spcBef>
                <a:spcPts val="0"/>
              </a:spcBef>
              <a:defRPr sz="2600"/>
            </a:lvl2pPr>
            <a:lvl3pPr>
              <a:spcBef>
                <a:spcPts val="0"/>
              </a:spcBef>
              <a:defRPr sz="2200"/>
            </a:lvl3pPr>
            <a:lvl4pPr>
              <a:spcBef>
                <a:spcPts val="0"/>
              </a:spcBef>
              <a:defRPr sz="2000"/>
            </a:lvl4pPr>
            <a:lvl5pPr>
              <a:spcBef>
                <a:spcPts val="0"/>
              </a:spcBef>
              <a:defRPr sz="2000"/>
            </a:lvl5pPr>
            <a:lvl6pPr>
              <a:spcBef>
                <a:spcPts val="0"/>
              </a:spcBef>
              <a:defRPr sz="2000"/>
            </a:lvl6pPr>
            <a:lvl7pPr>
              <a:spcBef>
                <a:spcPts val="0"/>
              </a:spcBef>
              <a:defRPr sz="2000"/>
            </a:lvl7pPr>
            <a:lvl8pPr>
              <a:spcBef>
                <a:spcPts val="0"/>
              </a:spcBef>
              <a:defRPr sz="2000"/>
            </a:lvl8pPr>
            <a:lvl9pPr>
              <a:spcBef>
                <a:spcPts val="0"/>
              </a:spcBef>
              <a:defRPr sz="2000"/>
            </a:lvl9pPr>
          </a:lstStyle>
          <a:p/>
        </p:txBody>
      </p:sp>
      <p:sp>
        <p:nvSpPr>
          <p:cNvPr id="27" name="Shape 27"/>
          <p:cNvSpPr txBox="1"/>
          <p:nvPr>
            <p:ph idx="2" type="body"/>
          </p:nvPr>
        </p:nvSpPr>
        <p:spPr>
          <a:xfrm>
            <a:off y="1828729" x="5124317"/>
            <a:ext cy="5335499" cx="4452299"/>
          </a:xfrm>
          <a:prstGeom prst="rect">
            <a:avLst/>
          </a:prstGeom>
        </p:spPr>
        <p:txBody>
          <a:bodyPr bIns="100775" rIns="100775" lIns="100775" tIns="100775" anchor="t" anchorCtr="0"/>
          <a:lstStyle>
            <a:lvl1pPr>
              <a:spcBef>
                <a:spcPts val="0"/>
              </a:spcBef>
              <a:defRPr sz="3100"/>
            </a:lvl1pPr>
            <a:lvl2pPr>
              <a:spcBef>
                <a:spcPts val="0"/>
              </a:spcBef>
              <a:defRPr sz="2600"/>
            </a:lvl2pPr>
            <a:lvl3pPr>
              <a:spcBef>
                <a:spcPts val="0"/>
              </a:spcBef>
              <a:defRPr sz="2200"/>
            </a:lvl3pPr>
            <a:lvl4pPr>
              <a:spcBef>
                <a:spcPts val="0"/>
              </a:spcBef>
              <a:defRPr sz="2000"/>
            </a:lvl4pPr>
            <a:lvl5pPr>
              <a:spcBef>
                <a:spcPts val="0"/>
              </a:spcBef>
              <a:defRPr sz="2000"/>
            </a:lvl5pPr>
            <a:lvl6pPr>
              <a:spcBef>
                <a:spcPts val="0"/>
              </a:spcBef>
              <a:defRPr sz="2000"/>
            </a:lvl6pPr>
            <a:lvl7pPr>
              <a:spcBef>
                <a:spcPts val="0"/>
              </a:spcBef>
              <a:defRPr sz="2000"/>
            </a:lvl7pPr>
            <a:lvl8pPr>
              <a:spcBef>
                <a:spcPts val="0"/>
              </a:spcBef>
              <a:defRPr sz="2000"/>
            </a:lvl8pPr>
            <a:lvl9pPr>
              <a:spcBef>
                <a:spcPts val="0"/>
              </a:spcBef>
              <a:defRPr sz="20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30" name="Shape 30"/>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31" name="Shape 31"/>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a:pPr>
              <a:spcBef>
                <a:spcPts val="0"/>
              </a:spcBef>
              <a:buNone/>
            </a:pPr>
            <a:r>
              <a:t/>
            </a:r>
            <a:endParaRPr/>
          </a:p>
        </p:txBody>
      </p:sp>
      <p:sp>
        <p:nvSpPr>
          <p:cNvPr id="32" name="Shape 32"/>
          <p:cNvSpPr txBox="1"/>
          <p:nvPr>
            <p:ph type="title"/>
          </p:nvPr>
        </p:nvSpPr>
        <p:spPr>
          <a:xfrm>
            <a:off y="302737" x="504031"/>
            <a:ext cy="1461300" cx="9072599"/>
          </a:xfrm>
          <a:prstGeom prst="rect">
            <a:avLst/>
          </a:prstGeom>
        </p:spPr>
        <p:txBody>
          <a:bodyPr bIns="100775" rIns="100775" lIns="100775" tIns="10077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grpSp>
        <p:nvGrpSpPr>
          <p:cNvPr id="34" name="Shape 34"/>
          <p:cNvGrpSpPr/>
          <p:nvPr/>
        </p:nvGrpSpPr>
        <p:grpSpPr>
          <a:xfrm>
            <a:off y="5438072" x="-6905"/>
            <a:ext cy="3417847" cx="10087254"/>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50375" rIns="100775" lIns="100775" tIns="50375" anchor="ctr" anchorCtr="0">
              <a:noAutofit/>
            </a:bodyPr>
            <a:lstStyle/>
            <a:p>
              <a:pPr>
                <a:spcBef>
                  <a:spcPts val="0"/>
                </a:spcBef>
                <a:buNone/>
              </a:pPr>
              <a:r>
                <a:t/>
              </a:r>
              <a:endParaRPr/>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50375" rIns="100775" lIns="100775" tIns="50375" anchor="ctr" anchorCtr="0">
              <a:noAutofit/>
            </a:bodyPr>
            <a:lstStyle/>
            <a:p>
              <a:pPr>
                <a:spcBef>
                  <a:spcPts val="0"/>
                </a:spcBef>
                <a:buNone/>
              </a:pPr>
              <a:r>
                <a:t/>
              </a:r>
              <a:endParaRPr/>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50375" rIns="100775" lIns="100775" tIns="50375" anchor="ctr" anchorCtr="0">
              <a:noAutofit/>
            </a:bodyPr>
            <a:lstStyle/>
            <a:p>
              <a:pPr>
                <a:spcBef>
                  <a:spcPts val="0"/>
                </a:spcBef>
                <a:buNone/>
              </a:pPr>
              <a:r>
                <a:t/>
              </a:r>
              <a:endParaRPr/>
            </a:p>
          </p:txBody>
        </p:sp>
      </p:grpSp>
      <p:sp>
        <p:nvSpPr>
          <p:cNvPr id="38" name="Shape 38"/>
          <p:cNvSpPr txBox="1"/>
          <p:nvPr>
            <p:ph idx="1" type="body"/>
          </p:nvPr>
        </p:nvSpPr>
        <p:spPr>
          <a:xfrm>
            <a:off y="5916496" x="1975873"/>
            <a:ext cy="887100" cx="6048299"/>
          </a:xfrm>
          <a:prstGeom prst="rect">
            <a:avLst/>
          </a:prstGeom>
        </p:spPr>
        <p:txBody>
          <a:bodyPr bIns="100775" rIns="100775" lIns="100775" tIns="100775" anchor="ctr" anchorCtr="0"/>
          <a:lstStyle>
            <a:lvl1pPr algn="ctr">
              <a:spcBef>
                <a:spcPts val="0"/>
              </a:spcBef>
              <a:buSzPct val="100000"/>
              <a:buNone/>
              <a:defRPr sz="26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40" name="Shape 40"/>
        <p:cNvGrpSpPr/>
        <p:nvPr/>
      </p:nvGrpSpPr>
      <p:grpSpPr>
        <a:xfrm>
          <a:off y="0" x="0"/>
          <a:ext cy="0" cx="0"/>
          <a:chOff y="0" x="0"/>
          <a:chExt cy="0" cx="0"/>
        </a:xfrm>
      </p:grpSpPr>
      <p:sp>
        <p:nvSpPr>
          <p:cNvPr id="41" name="Shape 41"/>
          <p:cNvSpPr txBox="1"/>
          <p:nvPr>
            <p:ph type="title"/>
          </p:nvPr>
        </p:nvSpPr>
        <p:spPr>
          <a:xfrm>
            <a:off y="301319" x="504000"/>
            <a:ext cy="1262400" cx="9071700"/>
          </a:xfrm>
          <a:prstGeom prst="rect">
            <a:avLst/>
          </a:prstGeom>
          <a:noFill/>
          <a:ln>
            <a:noFill/>
          </a:ln>
        </p:spPr>
        <p:txBody>
          <a:bodyPr bIns="100775" rIns="100775" lIns="100775" tIns="100775" anchor="b" anchorCtr="0"/>
          <a:lstStyle>
            <a:lvl1pPr>
              <a:spcBef>
                <a:spcPts val="0"/>
              </a:spcBef>
              <a:buNone/>
              <a:defRPr/>
            </a:lvl1pPr>
          </a:lstStyle>
          <a:p/>
        </p:txBody>
      </p:sp>
      <p:sp>
        <p:nvSpPr>
          <p:cNvPr id="42" name="Shape 42"/>
          <p:cNvSpPr txBox="1"/>
          <p:nvPr>
            <p:ph idx="1" type="body"/>
          </p:nvPr>
        </p:nvSpPr>
        <p:spPr>
          <a:xfrm>
            <a:off y="1769040" x="504000"/>
            <a:ext cy="4384500" cx="9071700"/>
          </a:xfrm>
          <a:prstGeom prst="rect">
            <a:avLst/>
          </a:prstGeom>
          <a:noFill/>
          <a:ln>
            <a:noFill/>
          </a:ln>
        </p:spPr>
        <p:txBody>
          <a:bodyPr bIns="100775" rIns="100775" lIns="100775" tIns="100775" anchor="t" anchorCtr="0"/>
          <a:lstStyle>
            <a:lvl1pPr>
              <a:spcBef>
                <a:spcPts val="0"/>
              </a:spcBef>
              <a:buNone/>
              <a:defRPr/>
            </a:lvl1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302737" x="504031"/>
            <a:ext cy="1461300" cx="9072599"/>
          </a:xfrm>
          <a:prstGeom prst="rect">
            <a:avLst/>
          </a:prstGeom>
          <a:noFill/>
          <a:ln>
            <a:noFill/>
          </a:ln>
        </p:spPr>
        <p:txBody>
          <a:bodyPr bIns="100775" rIns="100775" lIns="100775" tIns="100775" anchor="b" anchorCtr="0"/>
          <a:lstStyle>
            <a:lvl1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4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903918" x="504031"/>
            <a:ext cy="4988999" cx="9072599"/>
          </a:xfrm>
          <a:prstGeom prst="rect">
            <a:avLst/>
          </a:prstGeom>
          <a:noFill/>
          <a:ln>
            <a:noFill/>
          </a:ln>
        </p:spPr>
        <p:txBody>
          <a:bodyPr bIns="100775" rIns="100775" lIns="100775" tIns="100775" anchor="t" anchorCtr="0"/>
          <a:lstStyle>
            <a:lvl1pPr>
              <a:spcBef>
                <a:spcPts val="0"/>
              </a:spcBef>
              <a:buClr>
                <a:schemeClr val="dk2"/>
              </a:buClr>
              <a:buSzPct val="100000"/>
              <a:buFont typeface="Trebuchet MS"/>
              <a:defRPr sz="3500">
                <a:solidFill>
                  <a:schemeClr val="dk2"/>
                </a:solidFill>
                <a:latin typeface="Trebuchet MS"/>
                <a:ea typeface="Trebuchet MS"/>
                <a:cs typeface="Trebuchet MS"/>
                <a:sym typeface="Trebuchet MS"/>
              </a:defRPr>
            </a:lvl1pPr>
            <a:lvl2pPr>
              <a:spcBef>
                <a:spcPts val="600"/>
              </a:spcBef>
              <a:buClr>
                <a:schemeClr val="dk2"/>
              </a:buClr>
              <a:buSzPct val="100000"/>
              <a:buFont typeface="Trebuchet MS"/>
              <a:defRPr sz="3100">
                <a:solidFill>
                  <a:schemeClr val="dk2"/>
                </a:solidFill>
                <a:latin typeface="Trebuchet MS"/>
                <a:ea typeface="Trebuchet MS"/>
                <a:cs typeface="Trebuchet MS"/>
                <a:sym typeface="Trebuchet MS"/>
              </a:defRPr>
            </a:lvl2pPr>
            <a:lvl3pPr>
              <a:spcBef>
                <a:spcPts val="500"/>
              </a:spcBef>
              <a:buClr>
                <a:schemeClr val="dk2"/>
              </a:buClr>
              <a:buSzPct val="100000"/>
              <a:buFont typeface="Trebuchet MS"/>
              <a:defRPr sz="26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2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 Target="../media/image09.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7.xml" Type="http://schemas.openxmlformats.org/officeDocument/2006/relationships/slideLayout" Id="rId1"/><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7.xml" Type="http://schemas.openxmlformats.org/officeDocument/2006/relationships/slideLayout" Id="rId1"/><Relationship Target="../media/image06.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7.xml" Type="http://schemas.openxmlformats.org/officeDocument/2006/relationships/slideLayout" Id="rId1"/><Relationship Target="../media/image08.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7.xml" Type="http://schemas.openxmlformats.org/officeDocument/2006/relationships/slideLayout" Id="rId1"/><Relationship Target="../media/image1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7.xml" Type="http://schemas.openxmlformats.org/officeDocument/2006/relationships/slideLayout" Id="rId1"/><Relationship Target="../media/image11.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7.xml" Type="http://schemas.openxmlformats.org/officeDocument/2006/relationships/slideLayout" Id="rId1"/><Relationship Target="../media/image08.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7.xml" Type="http://schemas.openxmlformats.org/officeDocument/2006/relationships/slideLayout" Id="rId1"/><Relationship Target="../media/image12.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 Target="../media/image16.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7.xml" Type="http://schemas.openxmlformats.org/officeDocument/2006/relationships/slideLayout" Id="rId1"/><Relationship Target="../media/image16.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7.xml" Type="http://schemas.openxmlformats.org/officeDocument/2006/relationships/slideLayout" Id="rId1"/><Relationship Target="../media/image14.png" Type="http://schemas.openxmlformats.org/officeDocument/2006/relationships/image" Id="rId4"/><Relationship Target="../media/image16.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 Target="../media/image07.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 Target="../media/image15.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7.xml" Type="http://schemas.openxmlformats.org/officeDocument/2006/relationships/slideLayout" Id="rId1"/><Relationship Target="../media/image17.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7.xml" Type="http://schemas.openxmlformats.org/officeDocument/2006/relationships/slideLayout" Id="rId1"/><Relationship Target="../media/image18.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7.xml" Type="http://schemas.openxmlformats.org/officeDocument/2006/relationships/slideLayout" Id="rId1"/><Relationship Target="../media/image25.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7.xml" Type="http://schemas.openxmlformats.org/officeDocument/2006/relationships/slideLayout" Id="rId1"/><Relationship Target="../media/image21.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7.xml" Type="http://schemas.openxmlformats.org/officeDocument/2006/relationships/slideLayout" Id="rId1"/><Relationship Target="../media/image23.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7.xml" Type="http://schemas.openxmlformats.org/officeDocument/2006/relationships/slideLayout" Id="rId1"/><Relationship Target="../media/image19.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7.xml" Type="http://schemas.openxmlformats.org/officeDocument/2006/relationships/slideLayout" Id="rId1"/><Relationship Target="../media/image24.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7.xml" Type="http://schemas.openxmlformats.org/officeDocument/2006/relationships/slideLayout" Id="rId1"/><Relationship Target="../media/image22.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7.xml" Type="http://schemas.openxmlformats.org/officeDocument/2006/relationships/slideLayout" Id="rId1"/><Relationship Target="../media/image2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 Target="../media/image37.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7.xml" Type="http://schemas.openxmlformats.org/officeDocument/2006/relationships/slideLayout" Id="rId1"/><Relationship Target="../media/image27.png" Type="http://schemas.openxmlformats.org/officeDocument/2006/relationships/image" Id="rId4"/><Relationship Target="../media/image55.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7.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7.xml" Type="http://schemas.openxmlformats.org/officeDocument/2006/relationships/slideLayout" Id="rId1"/><Relationship Target="../media/image26.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7.xml" Type="http://schemas.openxmlformats.org/officeDocument/2006/relationships/slideLayout" Id="rId1"/><Relationship Target="../media/image28.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7.xml" Type="http://schemas.openxmlformats.org/officeDocument/2006/relationships/slideLayout" Id="rId1"/><Relationship Target="../media/image33.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7.xml" Type="http://schemas.openxmlformats.org/officeDocument/2006/relationships/slideLayout" Id="rId1"/><Relationship Target="../media/image30.jp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7.xml" Type="http://schemas.openxmlformats.org/officeDocument/2006/relationships/slideLayout" Id="rId1"/><Relationship Target="../media/image43.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7.xml" Type="http://schemas.openxmlformats.org/officeDocument/2006/relationships/slideLayout" Id="rId1"/><Relationship Target="../media/image29.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7.xml" Type="http://schemas.openxmlformats.org/officeDocument/2006/relationships/slideLayout" Id="rId1"/><Relationship Target="../media/image31.pn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7.xml" Type="http://schemas.openxmlformats.org/officeDocument/2006/relationships/slideLayout" Id="rId1"/><Relationship Target="../media/image39.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 Target="../media/image13.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7.xml" Type="http://schemas.openxmlformats.org/officeDocument/2006/relationships/slideLayout" Id="rId1"/><Relationship Target="../media/image32.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7.xml" Type="http://schemas.openxmlformats.org/officeDocument/2006/relationships/slideLayout" Id="rId1"/><Relationship Target="../media/image32.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7.xml" Type="http://schemas.openxmlformats.org/officeDocument/2006/relationships/slideLayout" Id="rId1"/><Relationship Target="../media/image42.png" Type="http://schemas.openxmlformats.org/officeDocument/2006/relationships/image"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7.xml" Type="http://schemas.openxmlformats.org/officeDocument/2006/relationships/slideLayout" Id="rId1"/><Relationship Target="../media/image34.png" Type="http://schemas.openxmlformats.org/officeDocument/2006/relationships/image" Id="rId3"/></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7.xml" Type="http://schemas.openxmlformats.org/officeDocument/2006/relationships/slideLayout" Id="rId1"/><Relationship Target="../media/image40.pn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7.xml" Type="http://schemas.openxmlformats.org/officeDocument/2006/relationships/slideLayout" Id="rId1"/><Relationship Target="../media/image38.png" Type="http://schemas.openxmlformats.org/officeDocument/2006/relationships/image" Id="rId3"/></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7.xml" Type="http://schemas.openxmlformats.org/officeDocument/2006/relationships/slideLayout" Id="rId1"/><Relationship Target="../media/image36.png" Type="http://schemas.openxmlformats.org/officeDocument/2006/relationships/image" Id="rId3"/></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7.xml" Type="http://schemas.openxmlformats.org/officeDocument/2006/relationships/slideLayout" Id="rId1"/><Relationship Target="../media/image35.png" Type="http://schemas.openxmlformats.org/officeDocument/2006/relationships/image"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7.xml" Type="http://schemas.openxmlformats.org/officeDocument/2006/relationships/slideLayout" Id="rId1"/><Relationship Target="../media/image41.png" Type="http://schemas.openxmlformats.org/officeDocument/2006/relationships/image" Id="rId3"/></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7.xml" Type="http://schemas.openxmlformats.org/officeDocument/2006/relationships/slideLayout" Id="rId1"/><Relationship Target="../media/image4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 Target="../media/image03.pn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7.xml" Type="http://schemas.openxmlformats.org/officeDocument/2006/relationships/slideLayout" Id="rId1"/><Relationship Target="../media/image46.png" Type="http://schemas.openxmlformats.org/officeDocument/2006/relationships/image" Id="rId3"/></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7.xml" Type="http://schemas.openxmlformats.org/officeDocument/2006/relationships/slideLayout" Id="rId1"/><Relationship Target="../media/image45.png" Type="http://schemas.openxmlformats.org/officeDocument/2006/relationships/image" Id="rId3"/></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7.xml" Type="http://schemas.openxmlformats.org/officeDocument/2006/relationships/slideLayout" Id="rId1"/><Relationship Target="../media/image47.png" Type="http://schemas.openxmlformats.org/officeDocument/2006/relationships/image" Id="rId3"/></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7.xml" Type="http://schemas.openxmlformats.org/officeDocument/2006/relationships/slideLayout" Id="rId1"/><Relationship Target="../media/image31.png" Type="http://schemas.openxmlformats.org/officeDocument/2006/relationships/image" Id="rId3"/></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7.xml" Type="http://schemas.openxmlformats.org/officeDocument/2006/relationships/slideLayout" Id="rId1"/><Relationship Target="../media/image50.png" Type="http://schemas.openxmlformats.org/officeDocument/2006/relationships/image" Id="rId3"/></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7.xml" Type="http://schemas.openxmlformats.org/officeDocument/2006/relationships/slideLayout" Id="rId1"/><Relationship Target="../media/image48.png" Type="http://schemas.openxmlformats.org/officeDocument/2006/relationships/image" Id="rId3"/></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7.xml" Type="http://schemas.openxmlformats.org/officeDocument/2006/relationships/slideLayout" Id="rId1"/><Relationship Target="../media/image51.png" Type="http://schemas.openxmlformats.org/officeDocument/2006/relationships/image" Id="rId3"/></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7.xml" Type="http://schemas.openxmlformats.org/officeDocument/2006/relationships/slideLayout" Id="rId1"/><Relationship Target="../media/image52.png" Type="http://schemas.openxmlformats.org/officeDocument/2006/relationships/image" Id="rId4"/><Relationship Target="../media/image49.png" Type="http://schemas.openxmlformats.org/officeDocument/2006/relationships/image" Id="rId3"/><Relationship Target="../media/image53.png" Type="http://schemas.openxmlformats.org/officeDocument/2006/relationships/image" Id="rId5"/></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7.xml" Type="http://schemas.openxmlformats.org/officeDocument/2006/relationships/slideLayout" Id="rId1"/><Relationship Target="../media/image54.png" Type="http://schemas.openxmlformats.org/officeDocument/2006/relationships/image" Id="rId3"/></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7.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7.xml" Type="http://schemas.openxmlformats.org/officeDocument/2006/relationships/slideLayout" Id="rId1"/><Relationship Target="../media/image04.png" Type="http://schemas.openxmlformats.org/officeDocument/2006/relationships/image" Id="rId3"/></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7.xml" Type="http://schemas.openxmlformats.org/officeDocument/2006/relationships/slideLayout" Id="rId1"/></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7.xml" Type="http://schemas.openxmlformats.org/officeDocument/2006/relationships/slideLayout" Id="rId1"/><Relationship Target="http://www.facebook.com/DonabateDojo" Type="http://schemas.openxmlformats.org/officeDocument/2006/relationships/hyperlink" TargetMode="External" Id="rId4"/><Relationship Target="mailto:team@donabateDojo.com" Type="http://schemas.openxmlformats.org/officeDocument/2006/relationships/hyperlink" TargetMode="External" Id="rId3"/><Relationship Target="http://www.donabateDojo.com" Type="http://schemas.openxmlformats.org/officeDocument/2006/relationships/hyperlink" TargetMode="External" Id="rId6"/><Relationship Target="https://twitter.com/DonabateDojo" Type="http://schemas.openxmlformats.org/officeDocument/2006/relationships/hyperlink" TargetMode="External" Id="rId5"/></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7.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 Target="../media/image0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7.xml" Type="http://schemas.openxmlformats.org/officeDocument/2006/relationships/slideLayout" Id="rId1"/><Relationship Target="../media/image05.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7.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p:nvPr/>
        </p:nvSpPr>
        <p:spPr>
          <a:xfrm>
            <a:off y="0" x="0"/>
            <a:ext cy="7559999" cx="100799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45" name="Shape 45"/>
          <p:cNvPicPr preferRelativeResize="0"/>
          <p:nvPr/>
        </p:nvPicPr>
        <p:blipFill>
          <a:blip r:embed="rId3">
            <a:alphaModFix/>
          </a:blip>
          <a:stretch>
            <a:fillRect/>
          </a:stretch>
        </p:blipFill>
        <p:spPr>
          <a:xfrm>
            <a:off y="889487" x="1483400"/>
            <a:ext cy="3933825" cx="72580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Click on the little arrow next to 'space' and from the drop down menu select </a:t>
            </a:r>
            <a:r>
              <a:rPr sz="2200" lang="en-GB"/>
              <a:t>‘</a:t>
            </a:r>
            <a:r>
              <a:rPr strike="noStrike" u="none" b="0" cap="none" baseline="0" sz="2200" lang="en-GB" i="0">
                <a:latin typeface="Arial"/>
                <a:ea typeface="Arial"/>
                <a:cs typeface="Arial"/>
                <a:sym typeface="Arial"/>
              </a:rPr>
              <a:t>right arrow</a:t>
            </a:r>
            <a:r>
              <a:rPr sz="2200" lang="en-GB"/>
              <a:t>’</a:t>
            </a:r>
            <a:r>
              <a:rPr strike="noStrike" u="none" b="0" cap="none" baseline="0" sz="2200" lang="en-GB" i="0">
                <a:latin typeface="Arial"/>
                <a:ea typeface="Arial"/>
                <a:cs typeface="Arial"/>
                <a:sym typeface="Arial"/>
              </a:rPr>
              <a:t>.</a:t>
            </a:r>
          </a:p>
        </p:txBody>
      </p:sp>
      <p:sp>
        <p:nvSpPr>
          <p:cNvPr id="108" name="Shape 108"/>
          <p:cNvSpPr/>
          <p:nvPr/>
        </p:nvSpPr>
        <p:spPr>
          <a:xfrm>
            <a:off y="1837440" x="1691640"/>
            <a:ext cy="4247280" cx="6876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09" name="Shape 109"/>
          <p:cNvPicPr preferRelativeResize="0"/>
          <p:nvPr/>
        </p:nvPicPr>
        <p:blipFill>
          <a:blip r:embed="rId3">
            <a:alphaModFix/>
          </a:blip>
          <a:stretch>
            <a:fillRect/>
          </a:stretch>
        </p:blipFill>
        <p:spPr>
          <a:xfrm>
            <a:off y="1689112" x="2063300"/>
            <a:ext cy="4181450" cx="5954018"/>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Drag out another 'when space key pressed' button from the left.</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Change this one to 'left arrow' and attach the </a:t>
            </a:r>
            <a:r>
              <a:rPr sz="2200" lang="en-GB"/>
              <a:t>‘change x by </a:t>
            </a:r>
            <a:r>
              <a:rPr strike="noStrike" u="none" b="0" cap="none" baseline="0" sz="2200" lang="en-GB" i="0">
                <a:latin typeface="Arial"/>
                <a:ea typeface="Arial"/>
                <a:cs typeface="Arial"/>
                <a:sym typeface="Arial"/>
              </a:rPr>
              <a:t>-10</a:t>
            </a:r>
            <a:r>
              <a:rPr sz="2200" lang="en-GB"/>
              <a:t>’</a:t>
            </a:r>
            <a:r>
              <a:rPr strike="noStrike" u="none" b="0" cap="none" baseline="0" sz="2200" lang="en-GB" i="0">
                <a:latin typeface="Arial"/>
                <a:ea typeface="Arial"/>
                <a:cs typeface="Arial"/>
                <a:sym typeface="Arial"/>
              </a:rPr>
              <a:t> button</a:t>
            </a:r>
          </a:p>
        </p:txBody>
      </p:sp>
      <p:sp>
        <p:nvSpPr>
          <p:cNvPr id="115" name="Shape 115"/>
          <p:cNvSpPr/>
          <p:nvPr/>
        </p:nvSpPr>
        <p:spPr>
          <a:xfrm>
            <a:off y="1837440" x="1691640"/>
            <a:ext cy="4247280" cx="6876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16" name="Shape 116"/>
          <p:cNvPicPr preferRelativeResize="0"/>
          <p:nvPr/>
        </p:nvPicPr>
        <p:blipFill>
          <a:blip r:embed="rId3">
            <a:alphaModFix/>
          </a:blip>
          <a:stretch>
            <a:fillRect/>
          </a:stretch>
        </p:blipFill>
        <p:spPr>
          <a:xfrm>
            <a:off y="1652769" x="2094600"/>
            <a:ext cy="4616624" cx="60704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What do your left and right keys do now ?  Why ?</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What do the up and down keys do ? Why ?</a:t>
            </a:r>
          </a:p>
        </p:txBody>
      </p:sp>
      <p:sp>
        <p:nvSpPr>
          <p:cNvPr id="122" name="Shape 122"/>
          <p:cNvSpPr/>
          <p:nvPr/>
        </p:nvSpPr>
        <p:spPr>
          <a:xfrm>
            <a:off y="1837440" x="1691640"/>
            <a:ext cy="4247280" cx="6876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23" name="Shape 123"/>
          <p:cNvPicPr preferRelativeResize="0"/>
          <p:nvPr/>
        </p:nvPicPr>
        <p:blipFill>
          <a:blip r:embed="rId3">
            <a:alphaModFix/>
          </a:blip>
          <a:stretch>
            <a:fillRect/>
          </a:stretch>
        </p:blipFill>
        <p:spPr>
          <a:xfrm>
            <a:off y="1773162" x="1691650"/>
            <a:ext cy="4375859" cx="687635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Click on the 'Motion' button in the top left and add two new commands 'if on edge bounce'.  What difference does this make you you hit the sides?</a:t>
            </a:r>
          </a:p>
        </p:txBody>
      </p:sp>
      <p:sp>
        <p:nvSpPr>
          <p:cNvPr id="129" name="Shape 129"/>
          <p:cNvSpPr/>
          <p:nvPr/>
        </p:nvSpPr>
        <p:spPr>
          <a:xfrm>
            <a:off y="1837440" x="1691640"/>
            <a:ext cy="4247280" cx="6876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30" name="Shape 130"/>
          <p:cNvPicPr preferRelativeResize="0"/>
          <p:nvPr/>
        </p:nvPicPr>
        <p:blipFill>
          <a:blip r:embed="rId3">
            <a:alphaModFix/>
          </a:blip>
          <a:stretch>
            <a:fillRect/>
          </a:stretch>
        </p:blipFill>
        <p:spPr>
          <a:xfrm>
            <a:off y="1352600" x="2035450"/>
            <a:ext cy="5216975" cx="618875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Picking the items from Control and Motion, add two more sets.  This time pick 'Change Y by 10' and remember to change one to '-10'</a:t>
            </a:r>
          </a:p>
        </p:txBody>
      </p:sp>
      <p:sp>
        <p:nvSpPr>
          <p:cNvPr id="136" name="Shape 136"/>
          <p:cNvSpPr/>
          <p:nvPr/>
        </p:nvSpPr>
        <p:spPr>
          <a:xfrm>
            <a:off y="1621440" x="1691640"/>
            <a:ext cy="5434559" cx="709236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37" name="Shape 137"/>
          <p:cNvPicPr preferRelativeResize="0"/>
          <p:nvPr/>
        </p:nvPicPr>
        <p:blipFill>
          <a:blip r:embed="rId3">
            <a:alphaModFix/>
          </a:blip>
          <a:stretch>
            <a:fillRect/>
          </a:stretch>
        </p:blipFill>
        <p:spPr>
          <a:xfrm>
            <a:off y="1395984" x="2754775"/>
            <a:ext cy="5789450" cx="444577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Move round again.  Do the Up and Down keys work now ?</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Are they correct ?  Why not ? How do you fix it ?</a:t>
            </a:r>
          </a:p>
        </p:txBody>
      </p:sp>
      <p:sp>
        <p:nvSpPr>
          <p:cNvPr id="143" name="Shape 143"/>
          <p:cNvSpPr/>
          <p:nvPr/>
        </p:nvSpPr>
        <p:spPr>
          <a:xfrm>
            <a:off y="1837440" x="1691640"/>
            <a:ext cy="4247280" cx="6876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44" name="Shape 144"/>
          <p:cNvPicPr preferRelativeResize="0"/>
          <p:nvPr/>
        </p:nvPicPr>
        <p:blipFill>
          <a:blip r:embed="rId3">
            <a:alphaModFix/>
          </a:blip>
          <a:stretch>
            <a:fillRect/>
          </a:stretch>
        </p:blipFill>
        <p:spPr>
          <a:xfrm>
            <a:off y="1773162" x="1691650"/>
            <a:ext cy="4375859" cx="68763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Make the up one read ‘10’ and the down one read ‘-10’</a:t>
            </a:r>
          </a:p>
        </p:txBody>
      </p:sp>
      <p:sp>
        <p:nvSpPr>
          <p:cNvPr id="150" name="Shape 150"/>
          <p:cNvSpPr/>
          <p:nvPr/>
        </p:nvSpPr>
        <p:spPr>
          <a:xfrm>
            <a:off y="1621440" x="1691640"/>
            <a:ext cy="5434559" cx="709236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51" name="Shape 151"/>
          <p:cNvPicPr preferRelativeResize="0"/>
          <p:nvPr/>
        </p:nvPicPr>
        <p:blipFill>
          <a:blip r:embed="rId3">
            <a:alphaModFix/>
          </a:blip>
          <a:stretch>
            <a:fillRect/>
          </a:stretch>
        </p:blipFill>
        <p:spPr>
          <a:xfrm>
            <a:off y="1520675" x="2771408"/>
            <a:ext cy="5636075" cx="43071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The Blue line shows you 'X' or how far left and right the cat is.</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The Red line shows you 'Y' or how far up and down the cat is.</a:t>
            </a:r>
          </a:p>
        </p:txBody>
      </p:sp>
      <p:sp>
        <p:nvSpPr>
          <p:cNvPr id="157" name="Shape 157"/>
          <p:cNvSpPr/>
          <p:nvPr/>
        </p:nvSpPr>
        <p:spPr>
          <a:xfrm>
            <a:off y="1621440" x="1691640"/>
            <a:ext cy="5434559" cx="709236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58" name="Shape 158"/>
          <p:cNvPicPr preferRelativeResize="0"/>
          <p:nvPr/>
        </p:nvPicPr>
        <p:blipFill>
          <a:blip r:embed="rId3">
            <a:alphaModFix/>
          </a:blip>
          <a:stretch>
            <a:fillRect/>
          </a:stretch>
        </p:blipFill>
        <p:spPr>
          <a:xfrm>
            <a:off y="1545250" x="1537174"/>
            <a:ext cy="5600574" cx="74013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If the numbers go from -180 to 180 or from -240 to 240,</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then what two numbers are right in the middle ?</a:t>
            </a:r>
          </a:p>
        </p:txBody>
      </p:sp>
      <p:sp>
        <p:nvSpPr>
          <p:cNvPr id="164" name="Shape 164"/>
          <p:cNvSpPr/>
          <p:nvPr/>
        </p:nvSpPr>
        <p:spPr>
          <a:xfrm>
            <a:off y="1621440" x="1691640"/>
            <a:ext cy="5434559" cx="709236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65" name="Shape 165"/>
          <p:cNvPicPr preferRelativeResize="0"/>
          <p:nvPr/>
        </p:nvPicPr>
        <p:blipFill>
          <a:blip r:embed="rId3">
            <a:alphaModFix/>
          </a:blip>
          <a:stretch>
            <a:fillRect/>
          </a:stretch>
        </p:blipFill>
        <p:spPr>
          <a:xfrm>
            <a:off y="1545250" x="1537174"/>
            <a:ext cy="5600574" cx="74013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X is 0     and     Y is 0</a:t>
            </a:r>
          </a:p>
        </p:txBody>
      </p:sp>
      <p:sp>
        <p:nvSpPr>
          <p:cNvPr id="171" name="Shape 171"/>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72" name="Shape 172"/>
          <p:cNvPicPr preferRelativeResize="0"/>
          <p:nvPr/>
        </p:nvPicPr>
        <p:blipFill>
          <a:blip r:embed="rId3">
            <a:alphaModFix/>
          </a:blip>
          <a:stretch>
            <a:fillRect/>
          </a:stretch>
        </p:blipFill>
        <p:spPr>
          <a:xfrm>
            <a:off y="1545250" x="1537174"/>
            <a:ext cy="5600574" cx="7401300"/>
          </a:xfrm>
          <a:prstGeom prst="rect">
            <a:avLst/>
          </a:prstGeom>
          <a:noFill/>
          <a:ln>
            <a:noFill/>
          </a:ln>
        </p:spPr>
      </p:pic>
      <p:pic>
        <p:nvPicPr>
          <p:cNvPr id="173" name="Shape 173"/>
          <p:cNvPicPr preferRelativeResize="0"/>
          <p:nvPr/>
        </p:nvPicPr>
        <p:blipFill>
          <a:blip r:embed="rId4">
            <a:alphaModFix/>
          </a:blip>
          <a:stretch>
            <a:fillRect/>
          </a:stretch>
        </p:blipFill>
        <p:spPr>
          <a:xfrm>
            <a:off y="4936700" x="5817325"/>
            <a:ext cy="484450" cx="17658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4400" lang="en-GB" i="0">
                <a:latin typeface="Arial"/>
                <a:ea typeface="Arial"/>
                <a:cs typeface="Arial"/>
                <a:sym typeface="Arial"/>
              </a:rPr>
              <a:t>Install Scratch</a:t>
            </a:r>
          </a:p>
        </p:txBody>
      </p:sp>
      <p:sp>
        <p:nvSpPr>
          <p:cNvPr id="51" name="Shape 51"/>
          <p:cNvSpPr txBox="1"/>
          <p:nvPr/>
        </p:nvSpPr>
        <p:spPr>
          <a:xfrm>
            <a:off y="1368000" x="752760"/>
            <a:ext cy="1179359" cx="8391240"/>
          </a:xfrm>
          <a:prstGeom prst="rect">
            <a:avLst/>
          </a:prstGeom>
          <a:noFill/>
          <a:ln>
            <a:noFill/>
          </a:ln>
        </p:spPr>
        <p:txBody>
          <a:bodyPr bIns="45000" rIns="90000" lIns="90000" tIns="45000" anchor="t" anchorCtr="0">
            <a:noAutofit/>
          </a:bodyPr>
          <a:lstStyle/>
          <a:p>
            <a:pPr algn="ctr" rtl="0" lvl="0" marR="0" indent="0" marL="0">
              <a:spcBef>
                <a:spcPts val="0"/>
              </a:spcBef>
              <a:buNone/>
            </a:pPr>
            <a:r>
              <a:rPr strike="noStrike" u="none" b="0" cap="none" baseline="0" sz="1800" lang="en-GB" i="0">
                <a:latin typeface="Arial"/>
                <a:ea typeface="Arial"/>
                <a:cs typeface="Arial"/>
                <a:sym typeface="Arial"/>
              </a:rPr>
              <a:t>Go to =&gt; </a:t>
            </a:r>
            <a:r>
              <a:rPr strike="noStrike" u="sng" b="0" cap="none" baseline="0" sz="1800" lang="en-GB" i="0">
                <a:latin typeface="Arial"/>
                <a:ea typeface="Arial"/>
                <a:cs typeface="Arial"/>
                <a:sym typeface="Arial"/>
              </a:rPr>
              <a:t>http://scratch.mit.edu/scratch_1.4/</a:t>
            </a:r>
          </a:p>
          <a:p>
            <a:pPr algn="l" rtl="0" lvl="0" marR="0" indent="51435" marL="0">
              <a:spcBef>
                <a:spcPts val="0"/>
              </a:spcBef>
              <a:buFont typeface="Arial"/>
              <a:buNone/>
            </a:pPr>
            <a:r>
              <a:t/>
            </a:r>
            <a:endParaRPr strike="noStrike" u="none" b="0" cap="none" baseline="0" sz="1800" i="0"/>
          </a:p>
        </p:txBody>
      </p:sp>
      <p:sp>
        <p:nvSpPr>
          <p:cNvPr id="52" name="Shape 52"/>
          <p:cNvSpPr/>
          <p:nvPr/>
        </p:nvSpPr>
        <p:spPr>
          <a:xfrm>
            <a:off y="2016000" x="2016000"/>
            <a:ext cy="4968000" cx="73439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53" name="Shape 53"/>
          <p:cNvPicPr preferRelativeResize="0"/>
          <p:nvPr/>
        </p:nvPicPr>
        <p:blipFill>
          <a:blip r:embed="rId3">
            <a:alphaModFix/>
          </a:blip>
          <a:stretch>
            <a:fillRect/>
          </a:stretch>
        </p:blipFill>
        <p:spPr>
          <a:xfrm>
            <a:off y="1831669" x="965362"/>
            <a:ext cy="5489075" cx="8270824"/>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We need some more room.  Make the cat smaller by clicking on the four arrows that are pointing at each other and the clicking on the cat about 20 times (not too many or he will shrink away to nothing)</a:t>
            </a:r>
          </a:p>
        </p:txBody>
      </p:sp>
      <p:sp>
        <p:nvSpPr>
          <p:cNvPr id="179" name="Shape 179"/>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80" name="Shape 180"/>
          <p:cNvPicPr preferRelativeResize="0"/>
          <p:nvPr/>
        </p:nvPicPr>
        <p:blipFill>
          <a:blip r:embed="rId3">
            <a:alphaModFix/>
          </a:blip>
          <a:stretch>
            <a:fillRect/>
          </a:stretch>
        </p:blipFill>
        <p:spPr>
          <a:xfrm>
            <a:off y="1849817" x="3006055"/>
            <a:ext cy="4721824" cx="40684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Clr>
                <a:schemeClr val="dk1"/>
              </a:buClr>
              <a:buSzPct val="50000"/>
              <a:buFont typeface="Arial"/>
              <a:buNone/>
            </a:pPr>
            <a:r>
              <a:rPr sz="2200" lang="en-GB"/>
              <a:t>Every game needs a bad guy !</a:t>
            </a:r>
          </a:p>
          <a:p>
            <a:pPr algn="ctr" rtl="0" lvl="0" marR="0" indent="0" marL="0">
              <a:spcBef>
                <a:spcPts val="0"/>
              </a:spcBef>
              <a:buClr>
                <a:schemeClr val="dk1"/>
              </a:buClr>
              <a:buSzPct val="50000"/>
              <a:buFont typeface="Arial"/>
              <a:buNone/>
            </a:pPr>
            <a:r>
              <a:rPr sz="2200" lang="en-GB"/>
              <a:t>Pick the yellow star icon in the middle with the grey folder over it.</a:t>
            </a:r>
          </a:p>
          <a:p>
            <a:pPr algn="ctr" rtl="0" lvl="0" marR="0" indent="0" marL="0">
              <a:spcBef>
                <a:spcPts val="0"/>
              </a:spcBef>
              <a:buNone/>
            </a:pPr>
            <a:r>
              <a:t/>
            </a:r>
            <a:endParaRPr sz="2200"/>
          </a:p>
        </p:txBody>
      </p:sp>
      <p:sp>
        <p:nvSpPr>
          <p:cNvPr id="186" name="Shape 186"/>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87" name="Shape 187"/>
          <p:cNvPicPr preferRelativeResize="0"/>
          <p:nvPr/>
        </p:nvPicPr>
        <p:blipFill>
          <a:blip r:embed="rId3">
            <a:alphaModFix/>
          </a:blip>
          <a:stretch>
            <a:fillRect/>
          </a:stretch>
        </p:blipFill>
        <p:spPr>
          <a:xfrm>
            <a:off y="2333490" x="1395350"/>
            <a:ext cy="2264324" cx="728900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y="0" x="0"/>
          <a:ext cy="0" cx="0"/>
          <a:chOff y="0" x="0"/>
          <a:chExt cy="0" cx="0"/>
        </a:xfrm>
      </p:grpSpPr>
      <p:sp>
        <p:nvSpPr>
          <p:cNvPr id="192" name="Shape 192"/>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Double click on Animals...and...</a:t>
            </a:r>
          </a:p>
        </p:txBody>
      </p:sp>
      <p:sp>
        <p:nvSpPr>
          <p:cNvPr id="193" name="Shape 193"/>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94" name="Shape 194"/>
          <p:cNvPicPr preferRelativeResize="0"/>
          <p:nvPr/>
        </p:nvPicPr>
        <p:blipFill>
          <a:blip r:embed="rId3">
            <a:alphaModFix/>
          </a:blip>
          <a:stretch>
            <a:fillRect/>
          </a:stretch>
        </p:blipFill>
        <p:spPr>
          <a:xfrm>
            <a:off y="1908750" x="1804725"/>
            <a:ext cy="3752850" cx="6591300"/>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Pick the crab1-b (You'll see why I picked this one in a bit)</a:t>
            </a:r>
          </a:p>
        </p:txBody>
      </p:sp>
      <p:sp>
        <p:nvSpPr>
          <p:cNvPr id="200" name="Shape 200"/>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01" name="Shape 201"/>
          <p:cNvPicPr preferRelativeResize="0"/>
          <p:nvPr/>
        </p:nvPicPr>
        <p:blipFill>
          <a:blip r:embed="rId3">
            <a:alphaModFix/>
          </a:blip>
          <a:stretch>
            <a:fillRect/>
          </a:stretch>
        </p:blipFill>
        <p:spPr>
          <a:xfrm>
            <a:off y="1854125" x="1748950"/>
            <a:ext cy="3733800" cx="658177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Clr>
                <a:schemeClr val="dk1"/>
              </a:buClr>
              <a:buSzPct val="50000"/>
              <a:buFont typeface="Arial"/>
              <a:buNone/>
            </a:pPr>
            <a:r>
              <a:rPr sz="2200" lang="en-GB"/>
              <a:t>Ekkk ! Thats a big crab.</a:t>
            </a:r>
          </a:p>
          <a:p>
            <a:pPr algn="ctr" rtl="0" lvl="0" marR="0" indent="0" marL="0">
              <a:spcBef>
                <a:spcPts val="0"/>
              </a:spcBef>
              <a:buClr>
                <a:schemeClr val="dk1"/>
              </a:buClr>
              <a:buSzPct val="50000"/>
              <a:buFont typeface="Arial"/>
              <a:buNone/>
            </a:pPr>
            <a:r>
              <a:rPr sz="2200" lang="en-GB"/>
              <a:t>Shrink him down with about 25 clicks from the shrinking arrows.</a:t>
            </a:r>
          </a:p>
          <a:p>
            <a:pPr algn="ctr" rtl="0" lvl="0" marR="0" indent="0" marL="0">
              <a:spcBef>
                <a:spcPts val="0"/>
              </a:spcBef>
              <a:buNone/>
            </a:pPr>
            <a:r>
              <a:t/>
            </a:r>
            <a:endParaRPr sz="2200"/>
          </a:p>
        </p:txBody>
      </p:sp>
      <p:sp>
        <p:nvSpPr>
          <p:cNvPr id="207" name="Shape 207"/>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08" name="Shape 208"/>
          <p:cNvPicPr preferRelativeResize="0"/>
          <p:nvPr/>
        </p:nvPicPr>
        <p:blipFill>
          <a:blip r:embed="rId3">
            <a:alphaModFix/>
          </a:blip>
          <a:stretch>
            <a:fillRect/>
          </a:stretch>
        </p:blipFill>
        <p:spPr>
          <a:xfrm>
            <a:off y="1687721" x="1383600"/>
            <a:ext cy="4487445" cx="740034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Click on each ‘sprite’ in the bottom right corner. See how the middle code window changes.  Each sprite has its own commands and jobs to do.</a:t>
            </a:r>
          </a:p>
        </p:txBody>
      </p:sp>
      <p:sp>
        <p:nvSpPr>
          <p:cNvPr id="214" name="Shape 214"/>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15" name="Shape 215"/>
          <p:cNvPicPr preferRelativeResize="0"/>
          <p:nvPr/>
        </p:nvPicPr>
        <p:blipFill>
          <a:blip r:embed="rId3">
            <a:alphaModFix/>
          </a:blip>
          <a:stretch>
            <a:fillRect/>
          </a:stretch>
        </p:blipFill>
        <p:spPr>
          <a:xfrm>
            <a:off y="2002155" x="1553730"/>
            <a:ext cy="4555799" cx="6882749"/>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y="0" x="0"/>
          <a:ext cy="0" cx="0"/>
          <a:chOff y="0" x="0"/>
          <a:chExt cy="0" cx="0"/>
        </a:xfrm>
      </p:grpSpPr>
      <p:sp>
        <p:nvSpPr>
          <p:cNvPr id="220" name="Shape 220"/>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Now we need the crab to move. Click on it down in the bottom right where it says ‘sprite 2’ and add these items.  Change the X and Y numbers to 100 and 0</a:t>
            </a:r>
          </a:p>
        </p:txBody>
      </p:sp>
      <p:pic>
        <p:nvPicPr>
          <p:cNvPr id="221" name="Shape 221"/>
          <p:cNvPicPr preferRelativeResize="0"/>
          <p:nvPr/>
        </p:nvPicPr>
        <p:blipFill>
          <a:blip r:embed="rId3">
            <a:alphaModFix/>
          </a:blip>
          <a:stretch>
            <a:fillRect/>
          </a:stretch>
        </p:blipFill>
        <p:spPr>
          <a:xfrm>
            <a:off y="1899650" x="2116221"/>
            <a:ext cy="4323450" cx="5847275"/>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The ‘Forever’ command is called a loop.  This is something we want to repeat over and over again, in this case forever.</a:t>
            </a:r>
          </a:p>
          <a:p>
            <a:pPr algn="ctr" rtl="0" lvl="0" marR="0" indent="0" marL="0">
              <a:spcBef>
                <a:spcPts val="0"/>
              </a:spcBef>
              <a:buSzPct val="25000"/>
              <a:buNone/>
            </a:pPr>
            <a:r>
              <a:rPr sz="2200" lang="en-GB"/>
              <a:t>Place these things inside the gap (the colour lets you know where to find them in the button areas on the left):</a:t>
            </a:r>
          </a:p>
        </p:txBody>
      </p:sp>
      <p:sp>
        <p:nvSpPr>
          <p:cNvPr id="227" name="Shape 227"/>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28" name="Shape 228"/>
          <p:cNvPicPr preferRelativeResize="0"/>
          <p:nvPr/>
        </p:nvPicPr>
        <p:blipFill>
          <a:blip r:embed="rId3">
            <a:alphaModFix/>
          </a:blip>
          <a:stretch>
            <a:fillRect/>
          </a:stretch>
        </p:blipFill>
        <p:spPr>
          <a:xfrm>
            <a:off y="1804050" x="2672448"/>
            <a:ext cy="5434499" cx="4788792"/>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In the green ‘Operators’ pick up ‘Pick random’ and put it down over the ‘90’ in direction.  Set the values to ‘-180’, ‘180’ and ‘40’ for steps to take</a:t>
            </a:r>
          </a:p>
        </p:txBody>
      </p:sp>
      <p:sp>
        <p:nvSpPr>
          <p:cNvPr id="234" name="Shape 234"/>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35" name="Shape 235"/>
          <p:cNvPicPr preferRelativeResize="0"/>
          <p:nvPr/>
        </p:nvPicPr>
        <p:blipFill>
          <a:blip r:embed="rId3">
            <a:alphaModFix/>
          </a:blip>
          <a:stretch>
            <a:fillRect/>
          </a:stretch>
        </p:blipFill>
        <p:spPr>
          <a:xfrm>
            <a:off y="1469050" x="1234246"/>
            <a:ext cy="5775649" cx="8007124"/>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If you click on the Green flag you start the game.  The Red circle stops the game (this is useful if it is going a bit crazy)</a:t>
            </a:r>
          </a:p>
        </p:txBody>
      </p:sp>
      <p:sp>
        <p:nvSpPr>
          <p:cNvPr id="241" name="Shape 241"/>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42" name="Shape 242"/>
          <p:cNvPicPr preferRelativeResize="0"/>
          <p:nvPr/>
        </p:nvPicPr>
        <p:blipFill>
          <a:blip r:embed="rId3">
            <a:alphaModFix/>
          </a:blip>
          <a:stretch>
            <a:fillRect/>
          </a:stretch>
        </p:blipFill>
        <p:spPr>
          <a:xfrm>
            <a:off y="2908375" x="2491710"/>
            <a:ext cy="2427225" cx="50972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p:nvPr/>
        </p:nvSpPr>
        <p:spPr>
          <a:xfrm>
            <a:off y="129240" x="178919"/>
            <a:ext cy="7322760" cx="973727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59" name="Shape 59"/>
          <p:cNvPicPr preferRelativeResize="0"/>
          <p:nvPr/>
        </p:nvPicPr>
        <p:blipFill>
          <a:blip r:embed="rId3">
            <a:alphaModFix/>
          </a:blip>
          <a:stretch>
            <a:fillRect/>
          </a:stretch>
        </p:blipFill>
        <p:spPr>
          <a:xfrm>
            <a:off y="160724" x="324472"/>
            <a:ext cy="7322751" cx="9432051"/>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None/>
            </a:pPr>
            <a:r>
              <a:t/>
            </a:r>
            <a:endParaRPr strike="noStrike" u="none" b="0" cap="none" baseline="0" sz="1800" i="0"/>
          </a:p>
        </p:txBody>
      </p:sp>
      <p:sp>
        <p:nvSpPr>
          <p:cNvPr id="248" name="Shape 248"/>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49" name="Shape 249"/>
          <p:cNvPicPr preferRelativeResize="0"/>
          <p:nvPr/>
        </p:nvPicPr>
        <p:blipFill>
          <a:blip r:embed="rId3">
            <a:alphaModFix/>
          </a:blip>
          <a:stretch>
            <a:fillRect/>
          </a:stretch>
        </p:blipFill>
        <p:spPr>
          <a:xfrm>
            <a:off y="298962" x="525462"/>
            <a:ext cy="1266825" cx="9029700"/>
          </a:xfrm>
          <a:prstGeom prst="rect">
            <a:avLst/>
          </a:prstGeom>
          <a:noFill/>
          <a:ln>
            <a:noFill/>
          </a:ln>
        </p:spPr>
      </p:pic>
      <p:pic>
        <p:nvPicPr>
          <p:cNvPr id="250" name="Shape 250"/>
          <p:cNvPicPr preferRelativeResize="0"/>
          <p:nvPr/>
        </p:nvPicPr>
        <p:blipFill>
          <a:blip r:embed="rId4">
            <a:alphaModFix/>
          </a:blip>
          <a:stretch>
            <a:fillRect/>
          </a:stretch>
        </p:blipFill>
        <p:spPr>
          <a:xfrm>
            <a:off y="2544743" x="2916862"/>
            <a:ext cy="3587919" cx="4246925"/>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How about getting the cat back to his starting place when the green flag is clicked ?  How would you do that ?</a:t>
            </a:r>
          </a:p>
        </p:txBody>
      </p:sp>
      <p:sp>
        <p:nvSpPr>
          <p:cNvPr id="256" name="Shape 256"/>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sp>
        <p:nvSpPr>
          <p:cNvPr id="257" name="Shape 257"/>
          <p:cNvSpPr txBox="1"/>
          <p:nvPr/>
        </p:nvSpPr>
        <p:spPr>
          <a:xfrm>
            <a:off y="2400437" x="4448100"/>
            <a:ext cy="2758800" cx="1272300"/>
          </a:xfrm>
          <a:prstGeom prst="rect">
            <a:avLst/>
          </a:prstGeom>
          <a:noFill/>
          <a:ln>
            <a:noFill/>
          </a:ln>
        </p:spPr>
        <p:txBody>
          <a:bodyPr bIns="91425" rIns="91425" lIns="91425" tIns="91425" anchor="t" anchorCtr="0">
            <a:noAutofit/>
          </a:bodyPr>
          <a:lstStyle/>
          <a:p>
            <a:pPr algn="ctr">
              <a:spcBef>
                <a:spcPts val="0"/>
              </a:spcBef>
              <a:buNone/>
            </a:pPr>
            <a:r>
              <a:rPr sz="16000" lang="en-GB">
                <a:solidFill>
                  <a:srgbClr val="003171"/>
                </a:solidFill>
                <a:latin typeface="Comic Sans MS"/>
                <a:ea typeface="Comic Sans MS"/>
                <a:cs typeface="Comic Sans MS"/>
                <a:sym typeface="Comic Sans MS"/>
              </a:rPr>
              <a:t>?</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y="0" x="0"/>
          <a:ext cy="0" cx="0"/>
          <a:chOff y="0" x="0"/>
          <a:chExt cy="0" cx="0"/>
        </a:xfrm>
      </p:grpSpPr>
      <p:sp>
        <p:nvSpPr>
          <p:cNvPr id="262" name="Shape 262"/>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Click on ‘sprite 1’ down at the bottom so you are working on his code and not on the crab.  Now add this :</a:t>
            </a:r>
          </a:p>
        </p:txBody>
      </p:sp>
      <p:sp>
        <p:nvSpPr>
          <p:cNvPr id="263" name="Shape 263"/>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64" name="Shape 264"/>
          <p:cNvPicPr preferRelativeResize="0"/>
          <p:nvPr/>
        </p:nvPicPr>
        <p:blipFill>
          <a:blip r:embed="rId3">
            <a:alphaModFix/>
          </a:blip>
          <a:stretch>
            <a:fillRect/>
          </a:stretch>
        </p:blipFill>
        <p:spPr>
          <a:xfrm>
            <a:off y="2599900" x="3071725"/>
            <a:ext cy="2032375" cx="4332150"/>
          </a:xfrm>
          <a:prstGeom prst="rect">
            <a:avLst/>
          </a:prstGeom>
          <a:noFill/>
          <a:ln>
            <a:noFill/>
          </a:ln>
        </p:spPr>
      </p:pic>
      <p:sp>
        <p:nvSpPr>
          <p:cNvPr id="265" name="Shape 265"/>
          <p:cNvSpPr txBox="1"/>
          <p:nvPr/>
        </p:nvSpPr>
        <p:spPr>
          <a:xfrm>
            <a:off y="5940119" x="5802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Now they both have commands to do when the green flag is clicked.</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It looks a little dull.  We need a background picture.</a:t>
            </a:r>
          </a:p>
          <a:p>
            <a:pPr algn="ctr" rtl="0" lvl="0" marR="0" indent="0" marL="0">
              <a:spcBef>
                <a:spcPts val="0"/>
              </a:spcBef>
              <a:buSzPct val="25000"/>
              <a:buNone/>
            </a:pPr>
            <a:r>
              <a:rPr sz="2200" lang="en-GB"/>
              <a:t>Click on the white square next to the sprites that says ‘stage’.  This is the window you are working in.  Now click ‘backgrounds’ and ‘import’</a:t>
            </a:r>
          </a:p>
        </p:txBody>
      </p:sp>
      <p:sp>
        <p:nvSpPr>
          <p:cNvPr id="271" name="Shape 271"/>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72" name="Shape 272"/>
          <p:cNvPicPr preferRelativeResize="0"/>
          <p:nvPr/>
        </p:nvPicPr>
        <p:blipFill>
          <a:blip r:embed="rId3">
            <a:alphaModFix/>
          </a:blip>
          <a:stretch>
            <a:fillRect/>
          </a:stretch>
        </p:blipFill>
        <p:spPr>
          <a:xfrm>
            <a:off y="2023624" x="1729036"/>
            <a:ext cy="5324400" cx="7017525"/>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y="0" x="0"/>
          <a:ext cy="0" cx="0"/>
          <a:chOff y="0" x="0"/>
          <a:chExt cy="0" cx="0"/>
        </a:xfrm>
      </p:grpSpPr>
      <p:sp>
        <p:nvSpPr>
          <p:cNvPr id="277" name="Shape 277"/>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Select ‘Nature’ and then go down and select ‘Underwater’</a:t>
            </a:r>
          </a:p>
        </p:txBody>
      </p:sp>
      <p:sp>
        <p:nvSpPr>
          <p:cNvPr id="278" name="Shape 278"/>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79" name="Shape 279"/>
          <p:cNvPicPr preferRelativeResize="0"/>
          <p:nvPr/>
        </p:nvPicPr>
        <p:blipFill>
          <a:blip r:embed="rId3">
            <a:alphaModFix/>
          </a:blip>
          <a:stretch>
            <a:fillRect/>
          </a:stretch>
        </p:blipFill>
        <p:spPr>
          <a:xfrm>
            <a:off y="2201062" x="1899275"/>
            <a:ext cy="3724275" cx="6677025"/>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Hang on !  Cats don’t go under water ?!?!?!?</a:t>
            </a:r>
          </a:p>
        </p:txBody>
      </p:sp>
      <p:sp>
        <p:nvSpPr>
          <p:cNvPr id="285" name="Shape 285"/>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86" name="Shape 286"/>
          <p:cNvPicPr preferRelativeResize="0"/>
          <p:nvPr/>
        </p:nvPicPr>
        <p:blipFill>
          <a:blip r:embed="rId3">
            <a:alphaModFix/>
          </a:blip>
          <a:stretch>
            <a:fillRect/>
          </a:stretch>
        </p:blipFill>
        <p:spPr>
          <a:xfrm>
            <a:off y="1355450" x="2202750"/>
            <a:ext cy="5839699" cx="5910474"/>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y="0" x="0"/>
          <a:ext cy="0" cx="0"/>
          <a:chOff y="0" x="0"/>
          <a:chExt cy="0" cx="0"/>
        </a:xfrm>
      </p:grpSpPr>
      <p:sp>
        <p:nvSpPr>
          <p:cNvPr id="291" name="Shape 291"/>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Click on ‘sprite 1’ and then on Costumes and Import :</a:t>
            </a:r>
          </a:p>
        </p:txBody>
      </p:sp>
      <p:sp>
        <p:nvSpPr>
          <p:cNvPr id="292" name="Shape 292"/>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293" name="Shape 293"/>
          <p:cNvPicPr preferRelativeResize="0"/>
          <p:nvPr/>
        </p:nvPicPr>
        <p:blipFill>
          <a:blip r:embed="rId3">
            <a:alphaModFix/>
          </a:blip>
          <a:stretch>
            <a:fillRect/>
          </a:stretch>
        </p:blipFill>
        <p:spPr>
          <a:xfrm>
            <a:off y="1506485" x="2466950"/>
            <a:ext cy="5664450" cx="5541691"/>
          </a:xfrm>
          <a:prstGeom prst="rect">
            <a:avLst/>
          </a:prstGeom>
          <a:noFill/>
          <a:ln>
            <a:noFill/>
          </a:ln>
        </p:spPr>
      </p:pic>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y="0" x="0"/>
          <a:ext cy="0" cx="0"/>
          <a:chOff y="0" x="0"/>
          <a:chExt cy="0" cx="0"/>
        </a:xfrm>
      </p:grpSpPr>
      <p:sp>
        <p:nvSpPr>
          <p:cNvPr id="298" name="Shape 298"/>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Pick Animals again and ‘Starfish-1a’</a:t>
            </a:r>
          </a:p>
        </p:txBody>
      </p:sp>
      <p:sp>
        <p:nvSpPr>
          <p:cNvPr id="299" name="Shape 299"/>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300" name="Shape 300"/>
          <p:cNvPicPr preferRelativeResize="0"/>
          <p:nvPr/>
        </p:nvPicPr>
        <p:blipFill>
          <a:blip r:embed="rId3">
            <a:alphaModFix/>
          </a:blip>
          <a:stretch>
            <a:fillRect/>
          </a:stretch>
        </p:blipFill>
        <p:spPr>
          <a:xfrm>
            <a:off y="2470026" x="3288401"/>
            <a:ext cy="2544799" cx="3719325"/>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It is probably a good time to hit ‘SAVE’ (The picture of the disk)</a:t>
            </a:r>
          </a:p>
          <a:p>
            <a:pPr algn="ctr" rtl="0" lvl="0" marR="0" indent="0" marL="0">
              <a:spcBef>
                <a:spcPts val="0"/>
              </a:spcBef>
              <a:buSzPct val="25000"/>
              <a:buNone/>
            </a:pPr>
            <a:r>
              <a:rPr sz="2200" lang="en-GB"/>
              <a:t>and give your new game a name.</a:t>
            </a:r>
            <a:br>
              <a:rPr sz="2200" lang="en-GB"/>
            </a:br>
            <a:r>
              <a:rPr sz="2200" lang="en-GB"/>
              <a:t>How about ‘WaterWorld’</a:t>
            </a:r>
          </a:p>
        </p:txBody>
      </p:sp>
      <p:sp>
        <p:nvSpPr>
          <p:cNvPr id="306" name="Shape 306"/>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307" name="Shape 307"/>
          <p:cNvPicPr preferRelativeResize="0"/>
          <p:nvPr/>
        </p:nvPicPr>
        <p:blipFill>
          <a:blip r:embed="rId3">
            <a:alphaModFix/>
          </a:blip>
          <a:stretch>
            <a:fillRect/>
          </a:stretch>
        </p:blipFill>
        <p:spPr>
          <a:xfrm>
            <a:off y="2859938" x="2770138"/>
            <a:ext cy="1839799" cx="4935325"/>
          </a:xfrm>
          <a:prstGeom prst="rect">
            <a:avLst/>
          </a:prstGeom>
          <a:noFill/>
          <a:ln>
            <a:noFill/>
          </a:ln>
        </p:spPr>
      </p:pic>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y="0" x="0"/>
          <a:ext cy="0" cx="0"/>
          <a:chOff y="0" x="0"/>
          <a:chExt cy="0" cx="0"/>
        </a:xfrm>
      </p:grpSpPr>
      <p:sp>
        <p:nvSpPr>
          <p:cNvPr id="312" name="Shape 312"/>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At the moment your game doesn’t do anything.</a:t>
            </a:r>
          </a:p>
          <a:p>
            <a:pPr algn="ctr" rtl="0" lvl="0" marR="0" indent="0" marL="0">
              <a:spcBef>
                <a:spcPts val="0"/>
              </a:spcBef>
              <a:buSzPct val="25000"/>
              <a:buNone/>
            </a:pPr>
            <a:r>
              <a:rPr sz="2200" lang="en-GB"/>
              <a:t>Lets give it something to do :)</a:t>
            </a:r>
          </a:p>
          <a:p>
            <a:pPr algn="ctr" rtl="0" lvl="0" marR="0" indent="0" marL="0">
              <a:spcBef>
                <a:spcPts val="0"/>
              </a:spcBef>
              <a:buNone/>
            </a:pPr>
            <a:r>
              <a:t/>
            </a:r>
            <a:endParaRPr sz="2200"/>
          </a:p>
          <a:p>
            <a:pPr algn="ctr" rtl="0" lvl="0" marR="0" indent="0" marL="0">
              <a:spcBef>
                <a:spcPts val="0"/>
              </a:spcBef>
              <a:buSzPct val="25000"/>
              <a:buNone/>
            </a:pPr>
            <a:r>
              <a:rPr sz="2200" lang="en-GB"/>
              <a:t>Click on ‘sprite1’ and on ‘scripts’ so we can see the cat… Errr I mean the starfishes commands again. </a:t>
            </a:r>
            <a:br>
              <a:rPr sz="2200" lang="en-GB"/>
            </a:br>
            <a:r>
              <a:rPr sz="2200" lang="en-GB"/>
              <a:t>You should already have this bit of code - we are going to add to it :</a:t>
            </a:r>
          </a:p>
        </p:txBody>
      </p:sp>
      <p:pic>
        <p:nvPicPr>
          <p:cNvPr id="313" name="Shape 313"/>
          <p:cNvPicPr preferRelativeResize="0"/>
          <p:nvPr/>
        </p:nvPicPr>
        <p:blipFill>
          <a:blip r:embed="rId3">
            <a:alphaModFix/>
          </a:blip>
          <a:stretch>
            <a:fillRect/>
          </a:stretch>
        </p:blipFill>
        <p:spPr>
          <a:xfrm>
            <a:off y="3767775" x="3290787"/>
            <a:ext cy="1641099" cx="34981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nvSpPr>
        <p:spPr>
          <a:xfrm>
            <a:off y="0" x="50436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Drag 'change x by 10' to the middle area</a:t>
            </a:r>
          </a:p>
        </p:txBody>
      </p:sp>
      <p:sp>
        <p:nvSpPr>
          <p:cNvPr id="65" name="Shape 65"/>
          <p:cNvSpPr/>
          <p:nvPr/>
        </p:nvSpPr>
        <p:spPr>
          <a:xfrm>
            <a:off y="1224000" x="1368000"/>
            <a:ext cy="5544000" cx="74159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66" name="Shape 66"/>
          <p:cNvPicPr preferRelativeResize="0"/>
          <p:nvPr/>
        </p:nvPicPr>
        <p:blipFill>
          <a:blip r:embed="rId3">
            <a:alphaModFix/>
          </a:blip>
          <a:stretch>
            <a:fillRect/>
          </a:stretch>
        </p:blipFill>
        <p:spPr>
          <a:xfrm>
            <a:off y="1130480" x="447750"/>
            <a:ext cy="6025574" cx="9333474"/>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7" name="Shape 317"/>
        <p:cNvGrpSpPr/>
        <p:nvPr/>
      </p:nvGrpSpPr>
      <p:grpSpPr>
        <a:xfrm>
          <a:off y="0" x="0"/>
          <a:ext cy="0" cx="0"/>
          <a:chOff y="0" x="0"/>
          <a:chExt cy="0" cx="0"/>
        </a:xfrm>
      </p:grpSpPr>
      <p:sp>
        <p:nvSpPr>
          <p:cNvPr id="318" name="Shape 318"/>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The ‘if’ and ‘stop all’ commands are in ‘Control’</a:t>
            </a:r>
          </a:p>
          <a:p>
            <a:pPr algn="ctr" rtl="0" lvl="0" marR="0" indent="0" marL="0">
              <a:spcBef>
                <a:spcPts val="0"/>
              </a:spcBef>
              <a:buSzPct val="25000"/>
              <a:buNone/>
            </a:pPr>
            <a:r>
              <a:rPr sz="2200" lang="en-GB"/>
              <a:t>The ‘say Hello for 2 seconds’ command is in ‘Looks’</a:t>
            </a:r>
          </a:p>
          <a:p>
            <a:pPr algn="ctr" rtl="0" lvl="0" marR="0" indent="0" marL="0">
              <a:spcBef>
                <a:spcPts val="0"/>
              </a:spcBef>
              <a:buNone/>
            </a:pPr>
            <a:r>
              <a:t/>
            </a:r>
            <a:endParaRPr sz="2200"/>
          </a:p>
          <a:p>
            <a:pPr algn="ctr" rtl="0" lvl="0" marR="0" indent="0" marL="0">
              <a:spcBef>
                <a:spcPts val="0"/>
              </a:spcBef>
              <a:buSzPct val="25000"/>
              <a:buNone/>
            </a:pPr>
            <a:r>
              <a:rPr sz="2200" lang="en-GB"/>
              <a:t>Place them just below at the moment - do not put them onto the other bit</a:t>
            </a:r>
          </a:p>
          <a:p>
            <a:pPr algn="l" rtl="0" lvl="0" marR="0" indent="0" marL="0">
              <a:spcBef>
                <a:spcPts val="0"/>
              </a:spcBef>
              <a:buNone/>
            </a:pPr>
            <a:r>
              <a:t/>
            </a:r>
            <a:endParaRPr sz="2200"/>
          </a:p>
        </p:txBody>
      </p:sp>
      <p:pic>
        <p:nvPicPr>
          <p:cNvPr id="319" name="Shape 319"/>
          <p:cNvPicPr preferRelativeResize="0"/>
          <p:nvPr/>
        </p:nvPicPr>
        <p:blipFill>
          <a:blip r:embed="rId3">
            <a:alphaModFix/>
          </a:blip>
          <a:stretch>
            <a:fillRect/>
          </a:stretch>
        </p:blipFill>
        <p:spPr>
          <a:xfrm>
            <a:off y="2876375" x="2790700"/>
            <a:ext cy="4127299" cx="4498299"/>
          </a:xfrm>
          <a:prstGeom prst="rect">
            <a:avLst/>
          </a:prstGeom>
          <a:noFill/>
          <a:ln>
            <a:noFill/>
          </a:ln>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y="0" x="0"/>
          <a:ext cy="0" cx="0"/>
          <a:chOff y="0" x="0"/>
          <a:chExt cy="0" cx="0"/>
        </a:xfrm>
      </p:grpSpPr>
      <p:sp>
        <p:nvSpPr>
          <p:cNvPr id="324" name="Shape 324"/>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The ‘If’ bit is saying :</a:t>
            </a:r>
          </a:p>
          <a:p>
            <a:pPr algn="ctr" rtl="0" lvl="0" marR="0" indent="0" marL="0">
              <a:spcBef>
                <a:spcPts val="0"/>
              </a:spcBef>
              <a:buSzPct val="25000"/>
              <a:buNone/>
            </a:pPr>
            <a:r>
              <a:rPr sz="2200" lang="en-GB"/>
              <a:t>If something happens then do this bit.</a:t>
            </a:r>
          </a:p>
          <a:p>
            <a:pPr algn="ctr" rtl="0" lvl="0" marR="0" indent="0" marL="0">
              <a:spcBef>
                <a:spcPts val="0"/>
              </a:spcBef>
              <a:buSzPct val="25000"/>
              <a:buNone/>
            </a:pPr>
            <a:r>
              <a:rPr sz="2200" lang="en-GB"/>
              <a:t>The bit inside will only get done when the thing happens.</a:t>
            </a:r>
          </a:p>
          <a:p>
            <a:pPr algn="ctr" rtl="0" lvl="0" marR="0" indent="0" marL="0">
              <a:spcBef>
                <a:spcPts val="0"/>
              </a:spcBef>
              <a:buNone/>
            </a:pPr>
            <a:r>
              <a:t/>
            </a:r>
            <a:endParaRPr sz="2200"/>
          </a:p>
          <a:p>
            <a:pPr algn="ctr" rtl="0" lvl="0" marR="0" indent="0" marL="0">
              <a:spcBef>
                <a:spcPts val="0"/>
              </a:spcBef>
              <a:buSzPct val="25000"/>
              <a:buNone/>
            </a:pPr>
            <a:r>
              <a:rPr sz="2200" lang="en-GB"/>
              <a:t>Next change the ‘Hello!’ writing to ‘Game Over’</a:t>
            </a:r>
          </a:p>
        </p:txBody>
      </p:sp>
      <p:pic>
        <p:nvPicPr>
          <p:cNvPr id="325" name="Shape 325"/>
          <p:cNvPicPr preferRelativeResize="0"/>
          <p:nvPr/>
        </p:nvPicPr>
        <p:blipFill>
          <a:blip r:embed="rId3">
            <a:alphaModFix/>
          </a:blip>
          <a:stretch>
            <a:fillRect/>
          </a:stretch>
        </p:blipFill>
        <p:spPr>
          <a:xfrm>
            <a:off y="2876375" x="2790700"/>
            <a:ext cy="4127299" cx="4498299"/>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y="0" x="0"/>
          <a:ext cy="0" cx="0"/>
          <a:chOff y="0" x="0"/>
          <a:chExt cy="0" cx="0"/>
        </a:xfrm>
      </p:grpSpPr>
      <p:sp>
        <p:nvSpPr>
          <p:cNvPr id="330" name="Shape 330"/>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We need to check if the game is over all the time - so we will</a:t>
            </a:r>
          </a:p>
          <a:p>
            <a:pPr algn="ctr" rtl="0" lvl="0" marR="0" indent="0" marL="0">
              <a:spcBef>
                <a:spcPts val="0"/>
              </a:spcBef>
              <a:buSzPct val="25000"/>
              <a:buNone/>
            </a:pPr>
            <a:r>
              <a:rPr sz="2200" lang="en-GB"/>
              <a:t>need to put this inside another loop so it happens again and again and</a:t>
            </a:r>
          </a:p>
          <a:p>
            <a:pPr algn="ctr" rtl="0" lvl="0" marR="0" indent="0" marL="0">
              <a:spcBef>
                <a:spcPts val="0"/>
              </a:spcBef>
              <a:buSzPct val="25000"/>
              <a:buNone/>
            </a:pPr>
            <a:r>
              <a:rPr sz="2200" lang="en-GB"/>
              <a:t>again and again…...and again…..and…...</a:t>
            </a:r>
          </a:p>
        </p:txBody>
      </p:sp>
      <p:pic>
        <p:nvPicPr>
          <p:cNvPr id="331" name="Shape 331"/>
          <p:cNvPicPr preferRelativeResize="0"/>
          <p:nvPr/>
        </p:nvPicPr>
        <p:blipFill>
          <a:blip r:embed="rId3">
            <a:alphaModFix/>
          </a:blip>
          <a:stretch>
            <a:fillRect/>
          </a:stretch>
        </p:blipFill>
        <p:spPr>
          <a:xfrm>
            <a:off y="2558466" x="2656503"/>
            <a:ext cy="3931949" cx="4766675"/>
          </a:xfrm>
          <a:prstGeom prst="rect">
            <a:avLst/>
          </a:prstGeom>
          <a:noFill/>
          <a:ln>
            <a:noFill/>
          </a:ln>
        </p:spPr>
      </p:pic>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In the ‘Sensing’ button area there is an item that says ‘touching ?’.</a:t>
            </a:r>
            <a:br>
              <a:rPr sz="2200" lang="en-GB"/>
            </a:br>
            <a:r>
              <a:rPr sz="2200" lang="en-GB"/>
              <a:t>Drop this into the little hole in the ‘if’ box and then using the drop down menu pick ‘sprite 2’</a:t>
            </a:r>
          </a:p>
          <a:p>
            <a:pPr algn="ctr" rtl="0" lvl="0" marR="0" indent="0" marL="0">
              <a:spcBef>
                <a:spcPts val="0"/>
              </a:spcBef>
              <a:buSzPct val="25000"/>
              <a:buNone/>
            </a:pPr>
            <a:r>
              <a:rPr sz="2200" lang="en-GB"/>
              <a:t>So we are now saying - If sprite 1 (thats our starfish) touches sprite 2 (Thats the evil crab) then &lt;*** game over ***&gt;</a:t>
            </a:r>
          </a:p>
        </p:txBody>
      </p:sp>
      <p:pic>
        <p:nvPicPr>
          <p:cNvPr id="337" name="Shape 337"/>
          <p:cNvPicPr preferRelativeResize="0"/>
          <p:nvPr/>
        </p:nvPicPr>
        <p:blipFill>
          <a:blip r:embed="rId3">
            <a:alphaModFix/>
          </a:blip>
          <a:stretch>
            <a:fillRect/>
          </a:stretch>
        </p:blipFill>
        <p:spPr>
          <a:xfrm>
            <a:off y="2684700" x="2556274"/>
            <a:ext cy="4445499" cx="4967149"/>
          </a:xfrm>
          <a:prstGeom prst="rect">
            <a:avLst/>
          </a:prstGeom>
          <a:noFill/>
          <a:ln>
            <a:noFill/>
          </a:ln>
        </p:spPr>
      </p:pic>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y="0" x="0"/>
          <a:ext cy="0" cx="0"/>
          <a:chOff y="0" x="0"/>
          <a:chExt cy="0" cx="0"/>
        </a:xfrm>
      </p:grpSpPr>
      <p:sp>
        <p:nvSpPr>
          <p:cNvPr id="342" name="Shape 342"/>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Save it and Test it (click the green flag)</a:t>
            </a:r>
          </a:p>
        </p:txBody>
      </p:sp>
      <p:pic>
        <p:nvPicPr>
          <p:cNvPr id="343" name="Shape 343"/>
          <p:cNvPicPr preferRelativeResize="0"/>
          <p:nvPr/>
        </p:nvPicPr>
        <p:blipFill>
          <a:blip r:embed="rId3">
            <a:alphaModFix/>
          </a:blip>
          <a:stretch>
            <a:fillRect/>
          </a:stretch>
        </p:blipFill>
        <p:spPr>
          <a:xfrm>
            <a:off y="2119300" x="2060637"/>
            <a:ext cy="4499225" cx="5958424"/>
          </a:xfrm>
          <a:prstGeom prst="rect">
            <a:avLst/>
          </a:prstGeom>
          <a:noFill/>
          <a:ln>
            <a:noFill/>
          </a:ln>
        </p:spPr>
      </p:pic>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y="0" x="0"/>
          <a:ext cy="0" cx="0"/>
          <a:chOff y="0" x="0"/>
          <a:chExt cy="0" cx="0"/>
        </a:xfrm>
      </p:grpSpPr>
      <p:sp>
        <p:nvSpPr>
          <p:cNvPr id="348" name="Shape 348"/>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Lets add ‘lives’ to our starfish.</a:t>
            </a:r>
          </a:p>
          <a:p>
            <a:pPr algn="ctr" rtl="0" lvl="0" marR="0" indent="0" marL="0">
              <a:spcBef>
                <a:spcPts val="0"/>
              </a:spcBef>
              <a:buSzPct val="25000"/>
              <a:buNone/>
            </a:pPr>
            <a:r>
              <a:rPr sz="2200" lang="en-GB"/>
              <a:t>Click on ‘Variables’ and ‘Make a Variable’</a:t>
            </a:r>
          </a:p>
        </p:txBody>
      </p:sp>
      <p:pic>
        <p:nvPicPr>
          <p:cNvPr id="349" name="Shape 349"/>
          <p:cNvPicPr preferRelativeResize="0"/>
          <p:nvPr/>
        </p:nvPicPr>
        <p:blipFill>
          <a:blip r:embed="rId3">
            <a:alphaModFix/>
          </a:blip>
          <a:stretch>
            <a:fillRect/>
          </a:stretch>
        </p:blipFill>
        <p:spPr>
          <a:xfrm>
            <a:off y="2295899" x="2609337"/>
            <a:ext cy="4656350" cx="4861024"/>
          </a:xfrm>
          <a:prstGeom prst="rect">
            <a:avLst/>
          </a:prstGeom>
          <a:noFill/>
          <a:ln>
            <a:noFill/>
          </a:ln>
        </p:spPr>
      </p:pic>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y="0" x="0"/>
          <a:ext cy="0" cx="0"/>
          <a:chOff y="0" x="0"/>
          <a:chExt cy="0" cx="0"/>
        </a:xfrm>
      </p:grpSpPr>
      <p:sp>
        <p:nvSpPr>
          <p:cNvPr id="354" name="Shape 354"/>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Type in its name ‘lives’ and press OK</a:t>
            </a:r>
          </a:p>
          <a:p>
            <a:pPr algn="ctr" rtl="0" lvl="0" marR="0" indent="0" marL="0">
              <a:spcBef>
                <a:spcPts val="0"/>
              </a:spcBef>
              <a:buSzPct val="25000"/>
              <a:buNone/>
            </a:pPr>
            <a:r>
              <a:rPr sz="2200" lang="en-GB"/>
              <a:t>A variable is a bit like a ‘box’ with a name on it</a:t>
            </a:r>
          </a:p>
          <a:p>
            <a:pPr algn="ctr" rtl="0" lvl="0" marR="0" indent="0" marL="0">
              <a:spcBef>
                <a:spcPts val="0"/>
              </a:spcBef>
              <a:buSzPct val="25000"/>
              <a:buNone/>
            </a:pPr>
            <a:r>
              <a:rPr sz="2200" lang="en-GB"/>
              <a:t>We now have a box called ‘lives’ and we are going to put a number</a:t>
            </a:r>
          </a:p>
          <a:p>
            <a:pPr algn="ctr" rtl="0" lvl="0" marR="0" indent="0" marL="0">
              <a:spcBef>
                <a:spcPts val="0"/>
              </a:spcBef>
              <a:buSzPct val="25000"/>
              <a:buNone/>
            </a:pPr>
            <a:r>
              <a:rPr sz="2200" lang="en-GB"/>
              <a:t>into that box.  How many lives shall we give our starfish ?</a:t>
            </a:r>
          </a:p>
        </p:txBody>
      </p:sp>
      <p:pic>
        <p:nvPicPr>
          <p:cNvPr id="355" name="Shape 355"/>
          <p:cNvPicPr preferRelativeResize="0"/>
          <p:nvPr/>
        </p:nvPicPr>
        <p:blipFill>
          <a:blip r:embed="rId3">
            <a:alphaModFix/>
          </a:blip>
          <a:stretch>
            <a:fillRect/>
          </a:stretch>
        </p:blipFill>
        <p:spPr>
          <a:xfrm>
            <a:off y="3162872" x="1905235"/>
            <a:ext cy="3543475" cx="6269225"/>
          </a:xfrm>
          <a:prstGeom prst="rect">
            <a:avLst/>
          </a:prstGeom>
          <a:noFill/>
          <a:ln>
            <a:noFill/>
          </a:ln>
        </p:spPr>
      </p:pic>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y="0" x="0"/>
          <a:ext cy="0" cx="0"/>
          <a:chOff y="0" x="0"/>
          <a:chExt cy="0" cx="0"/>
        </a:xfrm>
      </p:grpSpPr>
      <p:sp>
        <p:nvSpPr>
          <p:cNvPr id="360" name="Shape 360"/>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Make sure you have sprite1 (the starfish) selected and pickup ‘set lives to 0’ and drop it into the bit of code that has the green flag on top.</a:t>
            </a:r>
          </a:p>
          <a:p>
            <a:pPr algn="ctr" rtl="0" lvl="0" marR="0" indent="0" marL="0">
              <a:spcBef>
                <a:spcPts val="0"/>
              </a:spcBef>
              <a:buSzPct val="25000"/>
              <a:buNone/>
            </a:pPr>
            <a:r>
              <a:rPr sz="2200" lang="en-GB"/>
              <a:t>Now when you start the game it will set the lives.</a:t>
            </a:r>
            <a:br>
              <a:rPr sz="2200" lang="en-GB"/>
            </a:br>
            <a:r>
              <a:rPr sz="2200" lang="en-GB"/>
              <a:t>It puts that number into our variable (or box called ‘lives’)</a:t>
            </a:r>
            <a:br>
              <a:rPr sz="2200" lang="en-GB"/>
            </a:br>
            <a:r>
              <a:rPr sz="2200" lang="en-GB"/>
              <a:t>Remember to change the number - we don’t start with 0 lives.</a:t>
            </a:r>
          </a:p>
        </p:txBody>
      </p:sp>
      <p:pic>
        <p:nvPicPr>
          <p:cNvPr id="361" name="Shape 361"/>
          <p:cNvPicPr preferRelativeResize="0"/>
          <p:nvPr/>
        </p:nvPicPr>
        <p:blipFill>
          <a:blip r:embed="rId3">
            <a:alphaModFix/>
          </a:blip>
          <a:stretch>
            <a:fillRect/>
          </a:stretch>
        </p:blipFill>
        <p:spPr>
          <a:xfrm>
            <a:off y="2874050" x="3109950"/>
            <a:ext cy="3681099" cx="3859799"/>
          </a:xfrm>
          <a:prstGeom prst="rect">
            <a:avLst/>
          </a:prstGeom>
          <a:noFill/>
          <a:ln>
            <a:noFill/>
          </a:ln>
        </p:spPr>
      </p:pic>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y="0" x="0"/>
          <a:ext cy="0" cx="0"/>
          <a:chOff y="0" x="0"/>
          <a:chExt cy="0" cx="0"/>
        </a:xfrm>
      </p:grpSpPr>
      <p:sp>
        <p:nvSpPr>
          <p:cNvPr id="366" name="Shape 366"/>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Pick up the ‘forever’ loop and take it off the bit of code it is on.</a:t>
            </a:r>
          </a:p>
          <a:p>
            <a:pPr algn="ctr" rtl="0" lvl="0" marR="0" indent="0" marL="0">
              <a:spcBef>
                <a:spcPts val="0"/>
              </a:spcBef>
              <a:buSzPct val="25000"/>
              <a:buNone/>
            </a:pPr>
            <a:r>
              <a:rPr sz="2200" lang="en-GB"/>
              <a:t>We need to swap it for a slightly more clever version ‘repeat until’</a:t>
            </a:r>
          </a:p>
          <a:p>
            <a:pPr algn="ctr" rtl="0" lvl="0" marR="0" indent="0" marL="0">
              <a:spcBef>
                <a:spcPts val="0"/>
              </a:spcBef>
              <a:buSzPct val="25000"/>
              <a:buNone/>
            </a:pPr>
            <a:r>
              <a:rPr sz="2200" lang="en-GB"/>
              <a:t>This new one will loop but only if something is right -</a:t>
            </a:r>
          </a:p>
          <a:p>
            <a:pPr algn="ctr" rtl="0" lvl="0" marR="0" indent="0" marL="0">
              <a:spcBef>
                <a:spcPts val="0"/>
              </a:spcBef>
              <a:buSzPct val="25000"/>
              <a:buNone/>
            </a:pPr>
            <a:r>
              <a:rPr sz="2200" lang="en-GB"/>
              <a:t>in this case ‘loop if the starfish is still alive then drop out of the loop’</a:t>
            </a:r>
          </a:p>
        </p:txBody>
      </p:sp>
      <p:pic>
        <p:nvPicPr>
          <p:cNvPr id="367" name="Shape 367"/>
          <p:cNvPicPr preferRelativeResize="0"/>
          <p:nvPr/>
        </p:nvPicPr>
        <p:blipFill>
          <a:blip r:embed="rId3">
            <a:alphaModFix/>
          </a:blip>
          <a:stretch>
            <a:fillRect/>
          </a:stretch>
        </p:blipFill>
        <p:spPr>
          <a:xfrm>
            <a:off y="2558450" x="2894049"/>
            <a:ext cy="4163799" cx="4291625"/>
          </a:xfrm>
          <a:prstGeom prst="rect">
            <a:avLst/>
          </a:prstGeom>
          <a:noFill/>
          <a:ln>
            <a:noFill/>
          </a:ln>
        </p:spPr>
      </p:pic>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y="0" x="0"/>
          <a:ext cy="0" cx="0"/>
          <a:chOff y="0" x="0"/>
          <a:chExt cy="0" cx="0"/>
        </a:xfrm>
      </p:grpSpPr>
      <p:sp>
        <p:nvSpPr>
          <p:cNvPr id="372" name="Shape 372"/>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The loop is now changed - it used to run ‘forever’ now it runs ‘forever if’.</a:t>
            </a:r>
          </a:p>
          <a:p>
            <a:pPr algn="ctr" rtl="0" lvl="0" marR="0" indent="0" marL="0">
              <a:spcBef>
                <a:spcPts val="0"/>
              </a:spcBef>
              <a:buSzPct val="25000"/>
              <a:buNone/>
            </a:pPr>
            <a:br>
              <a:rPr sz="2200" lang="en-GB"/>
            </a:br>
            <a:r>
              <a:rPr sz="2200" lang="en-GB"/>
              <a:t>If you want to get rid of the old one pick up up and drop it back on the left</a:t>
            </a:r>
          </a:p>
          <a:p>
            <a:pPr algn="ctr" rtl="0" lvl="0" marR="0" indent="0" marL="0">
              <a:spcBef>
                <a:spcPts val="0"/>
              </a:spcBef>
              <a:buSzPct val="25000"/>
              <a:buNone/>
            </a:pPr>
            <a:r>
              <a:rPr sz="2200" lang="en-GB"/>
              <a:t>We have a few more changes to make and then we can test...</a:t>
            </a:r>
          </a:p>
        </p:txBody>
      </p:sp>
      <p:pic>
        <p:nvPicPr>
          <p:cNvPr id="373" name="Shape 373"/>
          <p:cNvPicPr preferRelativeResize="0"/>
          <p:nvPr/>
        </p:nvPicPr>
        <p:blipFill>
          <a:blip r:embed="rId3">
            <a:alphaModFix/>
          </a:blip>
          <a:stretch>
            <a:fillRect/>
          </a:stretch>
        </p:blipFill>
        <p:spPr>
          <a:xfrm>
            <a:off y="2506611" x="3085925"/>
            <a:ext cy="4350700" cx="37910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Double click on 'change x by 10'</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what happens ?</a:t>
            </a:r>
          </a:p>
        </p:txBody>
      </p:sp>
      <p:sp>
        <p:nvSpPr>
          <p:cNvPr id="72" name="Shape 72"/>
          <p:cNvSpPr/>
          <p:nvPr/>
        </p:nvSpPr>
        <p:spPr>
          <a:xfrm>
            <a:off y="1368000" x="288000"/>
            <a:ext cy="5328000" cx="95759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73" name="Shape 73"/>
          <p:cNvPicPr preferRelativeResize="0"/>
          <p:nvPr/>
        </p:nvPicPr>
        <p:blipFill>
          <a:blip r:embed="rId3">
            <a:alphaModFix/>
          </a:blip>
          <a:stretch>
            <a:fillRect/>
          </a:stretch>
        </p:blipFill>
        <p:spPr>
          <a:xfrm>
            <a:off y="2130000" x="411904"/>
            <a:ext cy="4448774" cx="9226600"/>
          </a:xfrm>
          <a:prstGeom prst="rect">
            <a:avLst/>
          </a:prstGeom>
          <a:noFill/>
          <a:ln>
            <a:noFill/>
          </a:ln>
        </p:spPr>
      </p:pic>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7" name="Shape 377"/>
        <p:cNvGrpSpPr/>
        <p:nvPr/>
      </p:nvGrpSpPr>
      <p:grpSpPr>
        <a:xfrm>
          <a:off y="0" x="0"/>
          <a:ext cy="0" cx="0"/>
          <a:chOff y="0" x="0"/>
          <a:chExt cy="0" cx="0"/>
        </a:xfrm>
      </p:grpSpPr>
      <p:sp>
        <p:nvSpPr>
          <p:cNvPr id="378" name="Shape 378"/>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Move the ‘say Game Over’ and ‘stop’ bits out to the bottom - we only want this to happen at the end when all the lives are gone.</a:t>
            </a:r>
          </a:p>
          <a:p>
            <a:pPr algn="ctr" rtl="0" lvl="0" marR="0" indent="0" marL="0">
              <a:spcBef>
                <a:spcPts val="0"/>
              </a:spcBef>
              <a:buSzPct val="25000"/>
              <a:buNone/>
            </a:pPr>
            <a:r>
              <a:rPr sz="2200" lang="en-GB"/>
              <a:t>In the gap, go to ‘variables’ and add ‘change lives by 1’ and then set the number to be ‘-1’ (otherwise he gains a life each time)</a:t>
            </a:r>
          </a:p>
        </p:txBody>
      </p:sp>
      <p:pic>
        <p:nvPicPr>
          <p:cNvPr id="379" name="Shape 379"/>
          <p:cNvPicPr preferRelativeResize="0"/>
          <p:nvPr/>
        </p:nvPicPr>
        <p:blipFill>
          <a:blip r:embed="rId3">
            <a:alphaModFix/>
          </a:blip>
          <a:stretch>
            <a:fillRect/>
          </a:stretch>
        </p:blipFill>
        <p:spPr>
          <a:xfrm>
            <a:off y="2374537" x="2975612"/>
            <a:ext cy="4512499" cx="4128449"/>
          </a:xfrm>
          <a:prstGeom prst="rect">
            <a:avLst/>
          </a:prstGeom>
          <a:noFill/>
          <a:ln>
            <a:noFill/>
          </a:ln>
        </p:spPr>
      </p:pic>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y="0" x="0"/>
          <a:ext cy="0" cx="0"/>
          <a:chOff y="0" x="0"/>
          <a:chExt cy="0" cx="0"/>
        </a:xfrm>
      </p:grpSpPr>
      <p:sp>
        <p:nvSpPr>
          <p:cNvPr id="384" name="Shape 384"/>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We need to check something to tell us to break out of the loop that runs during the game. Click on the operators button and add in the green command below :</a:t>
            </a:r>
          </a:p>
        </p:txBody>
      </p:sp>
      <p:pic>
        <p:nvPicPr>
          <p:cNvPr id="385" name="Shape 385"/>
          <p:cNvPicPr preferRelativeResize="0"/>
          <p:nvPr/>
        </p:nvPicPr>
        <p:blipFill>
          <a:blip r:embed="rId3">
            <a:alphaModFix/>
          </a:blip>
          <a:stretch>
            <a:fillRect/>
          </a:stretch>
        </p:blipFill>
        <p:spPr>
          <a:xfrm>
            <a:off y="2256136" x="3141899"/>
            <a:ext cy="4457175" cx="3796849"/>
          </a:xfrm>
          <a:prstGeom prst="rect">
            <a:avLst/>
          </a:prstGeom>
          <a:noFill/>
          <a:ln>
            <a:noFill/>
          </a:ln>
        </p:spPr>
      </p:pic>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y="0" x="0"/>
          <a:ext cy="0" cx="0"/>
          <a:chOff y="0" x="0"/>
          <a:chExt cy="0" cx="0"/>
        </a:xfrm>
      </p:grpSpPr>
      <p:sp>
        <p:nvSpPr>
          <p:cNvPr id="390" name="Shape 390"/>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In Variables pick ‘lives’ and in the other box put ‘1’</a:t>
            </a:r>
          </a:p>
          <a:p>
            <a:pPr algn="ctr" rtl="0" lvl="0" marR="0" indent="0" marL="0">
              <a:spcBef>
                <a:spcPts val="0"/>
              </a:spcBef>
              <a:buSzPct val="25000"/>
              <a:buNone/>
            </a:pPr>
            <a:r>
              <a:rPr sz="2200" lang="en-GB"/>
              <a:t>This means do the game loop until lives is less than ‘1’</a:t>
            </a:r>
          </a:p>
          <a:p>
            <a:pPr algn="ctr" rtl="0" lvl="0" marR="0" indent="0" marL="0">
              <a:spcBef>
                <a:spcPts val="0"/>
              </a:spcBef>
              <a:buSzPct val="25000"/>
              <a:buNone/>
            </a:pPr>
            <a:r>
              <a:rPr sz="2200" lang="en-GB"/>
              <a:t>He dies when his lives are less than 1 (or zero in this case)</a:t>
            </a:r>
          </a:p>
        </p:txBody>
      </p:sp>
      <p:pic>
        <p:nvPicPr>
          <p:cNvPr id="391" name="Shape 391"/>
          <p:cNvPicPr preferRelativeResize="0"/>
          <p:nvPr/>
        </p:nvPicPr>
        <p:blipFill>
          <a:blip r:embed="rId3">
            <a:alphaModFix/>
          </a:blip>
          <a:stretch>
            <a:fillRect/>
          </a:stretch>
        </p:blipFill>
        <p:spPr>
          <a:xfrm>
            <a:off y="2278787" x="3041537"/>
            <a:ext cy="4792175" cx="3996624"/>
          </a:xfrm>
          <a:prstGeom prst="rect">
            <a:avLst/>
          </a:prstGeom>
          <a:noFill/>
          <a:ln>
            <a:noFill/>
          </a:ln>
        </p:spPr>
      </p:pic>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y="0" x="0"/>
          <a:ext cy="0" cx="0"/>
          <a:chOff y="0" x="0"/>
          <a:chExt cy="0" cx="0"/>
        </a:xfrm>
      </p:grpSpPr>
      <p:sp>
        <p:nvSpPr>
          <p:cNvPr id="396" name="Shape 396"/>
          <p:cNvSpPr txBox="1"/>
          <p:nvPr/>
        </p:nvSpPr>
        <p:spPr>
          <a:xfrm>
            <a:off y="301319" x="504000"/>
            <a:ext cy="12621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If you have not done it for a while - </a:t>
            </a:r>
          </a:p>
          <a:p>
            <a:pPr algn="ctr" rtl="0" lvl="0" marR="0" indent="0" marL="0">
              <a:spcBef>
                <a:spcPts val="0"/>
              </a:spcBef>
              <a:buSzPct val="25000"/>
              <a:buNone/>
            </a:pPr>
            <a:r>
              <a:rPr sz="2200" lang="en-GB"/>
              <a:t>you should probably hit ‘SAVE’</a:t>
            </a:r>
          </a:p>
          <a:p>
            <a:pPr algn="ctr" rtl="0" lvl="0" marR="0" indent="0" marL="0">
              <a:spcBef>
                <a:spcPts val="0"/>
              </a:spcBef>
              <a:buNone/>
            </a:pPr>
            <a:r>
              <a:t/>
            </a:r>
            <a:endParaRPr sz="2200"/>
          </a:p>
          <a:p>
            <a:pPr algn="ctr" rtl="0" lvl="0" marR="0" indent="0" marL="0">
              <a:spcBef>
                <a:spcPts val="0"/>
              </a:spcBef>
              <a:buSzPct val="25000"/>
              <a:buNone/>
            </a:pPr>
            <a:r>
              <a:rPr sz="2200" lang="en-GB"/>
              <a:t>Then run and see how it works</a:t>
            </a:r>
          </a:p>
        </p:txBody>
      </p:sp>
      <p:sp>
        <p:nvSpPr>
          <p:cNvPr id="397" name="Shape 397"/>
          <p:cNvSpPr/>
          <p:nvPr/>
        </p:nvSpPr>
        <p:spPr>
          <a:xfrm>
            <a:off y="1621440" x="1691640"/>
            <a:ext cy="5434499" cx="709229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398" name="Shape 398"/>
          <p:cNvPicPr preferRelativeResize="0"/>
          <p:nvPr/>
        </p:nvPicPr>
        <p:blipFill>
          <a:blip r:embed="rId3">
            <a:alphaModFix/>
          </a:blip>
          <a:stretch>
            <a:fillRect/>
          </a:stretch>
        </p:blipFill>
        <p:spPr>
          <a:xfrm>
            <a:off y="2859938" x="2770138"/>
            <a:ext cy="1839799" cx="4935325"/>
          </a:xfrm>
          <a:prstGeom prst="rect">
            <a:avLst/>
          </a:prstGeom>
          <a:noFill/>
          <a:ln>
            <a:noFill/>
          </a:ln>
        </p:spPr>
      </p:pic>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2" name="Shape 402"/>
        <p:cNvGrpSpPr/>
        <p:nvPr/>
      </p:nvGrpSpPr>
      <p:grpSpPr>
        <a:xfrm>
          <a:off y="0" x="0"/>
          <a:ext cy="0" cx="0"/>
          <a:chOff y="0" x="0"/>
          <a:chExt cy="0" cx="0"/>
        </a:xfrm>
      </p:grpSpPr>
      <p:sp>
        <p:nvSpPr>
          <p:cNvPr id="403" name="Shape 403"/>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There is a good change starfish died on the first hit.</a:t>
            </a:r>
          </a:p>
          <a:p>
            <a:pPr algn="ctr" rtl="0" lvl="0" marR="0" indent="0" marL="0">
              <a:spcBef>
                <a:spcPts val="0"/>
              </a:spcBef>
              <a:buSzPct val="25000"/>
              <a:buNone/>
            </a:pPr>
            <a:r>
              <a:rPr sz="2200" lang="en-GB"/>
              <a:t>What happens is he loses a life but then then he is still touching the crab so he drops another life and another and ….</a:t>
            </a:r>
          </a:p>
          <a:p>
            <a:pPr algn="ctr" rtl="0" lvl="0" marR="0" indent="0" marL="0">
              <a:spcBef>
                <a:spcPts val="0"/>
              </a:spcBef>
              <a:buSzPct val="25000"/>
              <a:buNone/>
            </a:pPr>
            <a:r>
              <a:rPr sz="2200" lang="en-GB"/>
              <a:t>We need to send the two of them back to their starting points.</a:t>
            </a:r>
          </a:p>
        </p:txBody>
      </p:sp>
      <p:pic>
        <p:nvPicPr>
          <p:cNvPr id="404" name="Shape 404"/>
          <p:cNvPicPr preferRelativeResize="0"/>
          <p:nvPr/>
        </p:nvPicPr>
        <p:blipFill>
          <a:blip r:embed="rId3">
            <a:alphaModFix/>
          </a:blip>
          <a:stretch>
            <a:fillRect/>
          </a:stretch>
        </p:blipFill>
        <p:spPr>
          <a:xfrm>
            <a:off y="2491025" x="3139484"/>
            <a:ext cy="4697199" cx="3801674"/>
          </a:xfrm>
          <a:prstGeom prst="rect">
            <a:avLst/>
          </a:prstGeom>
          <a:noFill/>
          <a:ln>
            <a:noFill/>
          </a:ln>
        </p:spPr>
      </p:pic>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8" name="Shape 408"/>
        <p:cNvGrpSpPr/>
        <p:nvPr/>
      </p:nvGrpSpPr>
      <p:grpSpPr>
        <a:xfrm>
          <a:off y="0" x="0"/>
          <a:ext cy="0" cx="0"/>
          <a:chOff y="0" x="0"/>
          <a:chExt cy="0" cx="0"/>
        </a:xfrm>
      </p:grpSpPr>
      <p:sp>
        <p:nvSpPr>
          <p:cNvPr id="409" name="Shape 409"/>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We have added a ‘broadcast’ to the starfish, clicked on the arrow and on ‘new’ and named it ‘go home crab’</a:t>
            </a:r>
          </a:p>
        </p:txBody>
      </p:sp>
      <p:pic>
        <p:nvPicPr>
          <p:cNvPr id="410" name="Shape 410"/>
          <p:cNvPicPr preferRelativeResize="0"/>
          <p:nvPr/>
        </p:nvPicPr>
        <p:blipFill>
          <a:blip r:embed="rId3">
            <a:alphaModFix/>
          </a:blip>
          <a:stretch>
            <a:fillRect/>
          </a:stretch>
        </p:blipFill>
        <p:spPr>
          <a:xfrm>
            <a:off y="2503829" x="1435612"/>
            <a:ext cy="3604237" cx="7208475"/>
          </a:xfrm>
          <a:prstGeom prst="rect">
            <a:avLst/>
          </a:prstGeom>
          <a:noFill/>
          <a:ln>
            <a:noFill/>
          </a:ln>
        </p:spPr>
      </p:pic>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4" name="Shape 414"/>
        <p:cNvGrpSpPr/>
        <p:nvPr/>
      </p:nvGrpSpPr>
      <p:grpSpPr>
        <a:xfrm>
          <a:off y="0" x="0"/>
          <a:ext cy="0" cx="0"/>
          <a:chOff y="0" x="0"/>
          <a:chExt cy="0" cx="0"/>
        </a:xfrm>
      </p:grpSpPr>
      <p:sp>
        <p:nvSpPr>
          <p:cNvPr id="415" name="Shape 415"/>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And now click on the sprite2 icon down in the bottom right and add this code to crab :</a:t>
            </a:r>
          </a:p>
        </p:txBody>
      </p:sp>
      <p:pic>
        <p:nvPicPr>
          <p:cNvPr id="416" name="Shape 416"/>
          <p:cNvPicPr preferRelativeResize="0"/>
          <p:nvPr/>
        </p:nvPicPr>
        <p:blipFill>
          <a:blip r:embed="rId3">
            <a:alphaModFix/>
          </a:blip>
          <a:stretch>
            <a:fillRect/>
          </a:stretch>
        </p:blipFill>
        <p:spPr>
          <a:xfrm>
            <a:off y="3117525" x="2476687"/>
            <a:ext cy="1928474" cx="5126325"/>
          </a:xfrm>
          <a:prstGeom prst="rect">
            <a:avLst/>
          </a:prstGeom>
          <a:noFill/>
          <a:ln>
            <a:noFill/>
          </a:ln>
        </p:spPr>
      </p:pic>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0" name="Shape 420"/>
        <p:cNvGrpSpPr/>
        <p:nvPr/>
      </p:nvGrpSpPr>
      <p:grpSpPr>
        <a:xfrm>
          <a:off y="0" x="0"/>
          <a:ext cy="0" cx="0"/>
          <a:chOff y="0" x="0"/>
          <a:chExt cy="0" cx="0"/>
        </a:xfrm>
      </p:grpSpPr>
      <p:sp>
        <p:nvSpPr>
          <p:cNvPr id="421" name="Shape 421"/>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What have we used today ?</a:t>
            </a:r>
          </a:p>
        </p:txBody>
      </p:sp>
      <p:sp>
        <p:nvSpPr>
          <p:cNvPr id="422" name="Shape 422"/>
          <p:cNvSpPr txBox="1"/>
          <p:nvPr/>
        </p:nvSpPr>
        <p:spPr>
          <a:xfrm>
            <a:off y="3359087" x="-56400"/>
            <a:ext cy="841499" cx="36503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Loops</a:t>
            </a:r>
          </a:p>
        </p:txBody>
      </p:sp>
      <p:sp>
        <p:nvSpPr>
          <p:cNvPr id="423" name="Shape 423"/>
          <p:cNvSpPr txBox="1"/>
          <p:nvPr/>
        </p:nvSpPr>
        <p:spPr>
          <a:xfrm>
            <a:off y="3359087" x="3179900"/>
            <a:ext cy="841499" cx="36503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Variables</a:t>
            </a:r>
          </a:p>
        </p:txBody>
      </p:sp>
      <p:sp>
        <p:nvSpPr>
          <p:cNvPr id="424" name="Shape 424"/>
          <p:cNvSpPr txBox="1"/>
          <p:nvPr/>
        </p:nvSpPr>
        <p:spPr>
          <a:xfrm>
            <a:off y="3359087" x="6109600"/>
            <a:ext cy="841499" cx="36503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‘If’</a:t>
            </a:r>
          </a:p>
        </p:txBody>
      </p:sp>
      <p:pic>
        <p:nvPicPr>
          <p:cNvPr id="425" name="Shape 425"/>
          <p:cNvPicPr preferRelativeResize="0"/>
          <p:nvPr/>
        </p:nvPicPr>
        <p:blipFill>
          <a:blip r:embed="rId3">
            <a:alphaModFix/>
          </a:blip>
          <a:stretch>
            <a:fillRect/>
          </a:stretch>
        </p:blipFill>
        <p:spPr>
          <a:xfrm>
            <a:off y="4200603" x="1030600"/>
            <a:ext cy="709625" cx="1617014"/>
          </a:xfrm>
          <a:prstGeom prst="rect">
            <a:avLst/>
          </a:prstGeom>
          <a:noFill/>
          <a:ln>
            <a:noFill/>
          </a:ln>
        </p:spPr>
      </p:pic>
      <p:pic>
        <p:nvPicPr>
          <p:cNvPr id="426" name="Shape 426"/>
          <p:cNvPicPr preferRelativeResize="0"/>
          <p:nvPr/>
        </p:nvPicPr>
        <p:blipFill>
          <a:blip r:embed="rId4">
            <a:alphaModFix/>
          </a:blip>
          <a:stretch>
            <a:fillRect/>
          </a:stretch>
        </p:blipFill>
        <p:spPr>
          <a:xfrm>
            <a:off y="4310159" x="3899284"/>
            <a:ext cy="600075" cx="2258176"/>
          </a:xfrm>
          <a:prstGeom prst="rect">
            <a:avLst/>
          </a:prstGeom>
          <a:noFill/>
          <a:ln>
            <a:noFill/>
          </a:ln>
        </p:spPr>
      </p:pic>
      <p:pic>
        <p:nvPicPr>
          <p:cNvPr id="427" name="Shape 427"/>
          <p:cNvPicPr preferRelativeResize="0"/>
          <p:nvPr/>
        </p:nvPicPr>
        <p:blipFill>
          <a:blip r:embed="rId5">
            <a:alphaModFix/>
          </a:blip>
          <a:stretch>
            <a:fillRect/>
          </a:stretch>
        </p:blipFill>
        <p:spPr>
          <a:xfrm>
            <a:off y="4191078" x="7509200"/>
            <a:ext cy="719150" cx="958866"/>
          </a:xfrm>
          <a:prstGeom prst="rect">
            <a:avLst/>
          </a:prstGeom>
          <a:noFill/>
          <a:ln>
            <a:noFill/>
          </a:ln>
        </p:spPr>
      </p:pic>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1" name="Shape 431"/>
        <p:cNvGrpSpPr/>
        <p:nvPr/>
      </p:nvGrpSpPr>
      <p:grpSpPr>
        <a:xfrm>
          <a:off y="0" x="0"/>
          <a:ext cy="0" cx="0"/>
          <a:chOff y="0" x="0"/>
          <a:chExt cy="0" cx="0"/>
        </a:xfrm>
      </p:grpSpPr>
      <p:sp>
        <p:nvSpPr>
          <p:cNvPr id="432" name="Shape 432"/>
          <p:cNvSpPr txBox="1"/>
          <p:nvPr/>
        </p:nvSpPr>
        <p:spPr>
          <a:xfrm>
            <a:off y="56625" x="504462"/>
            <a:ext cy="1958999"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Thats it - you have just coded your first game.</a:t>
            </a:r>
          </a:p>
          <a:p>
            <a:pPr algn="ctr" rtl="0" lvl="0" marR="0" indent="0" marL="0">
              <a:spcBef>
                <a:spcPts val="0"/>
              </a:spcBef>
              <a:buSzPct val="25000"/>
              <a:buNone/>
            </a:pPr>
            <a:r>
              <a:rPr sz="2200" lang="en-GB"/>
              <a:t>Does that make you a CoderDojo Ninja ?</a:t>
            </a:r>
          </a:p>
        </p:txBody>
      </p:sp>
      <p:pic>
        <p:nvPicPr>
          <p:cNvPr id="433" name="Shape 433"/>
          <p:cNvPicPr preferRelativeResize="0"/>
          <p:nvPr/>
        </p:nvPicPr>
        <p:blipFill>
          <a:blip r:embed="rId3">
            <a:alphaModFix/>
          </a:blip>
          <a:stretch>
            <a:fillRect/>
          </a:stretch>
        </p:blipFill>
        <p:spPr>
          <a:xfrm>
            <a:off y="1588600" x="1459137"/>
            <a:ext cy="5408300" cx="7162349"/>
          </a:xfrm>
          <a:prstGeom prst="rect">
            <a:avLst/>
          </a:prstGeom>
          <a:noFill/>
          <a:ln>
            <a:noFill/>
          </a:ln>
        </p:spPr>
      </p:pic>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7" name="Shape 437"/>
        <p:cNvGrpSpPr/>
        <p:nvPr/>
      </p:nvGrpSpPr>
      <p:grpSpPr>
        <a:xfrm>
          <a:off y="0" x="0"/>
          <a:ext cy="0" cx="0"/>
          <a:chOff y="0" x="0"/>
          <a:chExt cy="0" cx="0"/>
        </a:xfrm>
      </p:grpSpPr>
      <p:sp>
        <p:nvSpPr>
          <p:cNvPr id="438" name="Shape 438"/>
          <p:cNvSpPr txBox="1"/>
          <p:nvPr/>
        </p:nvSpPr>
        <p:spPr>
          <a:xfrm>
            <a:off y="301329" x="504000"/>
            <a:ext cy="23505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No.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Now add another 'change x by 10'. Not too close or they will stick.</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click on the number and change it to say -10 </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and double click on that. Try both a few times.  What happens ?</a:t>
            </a:r>
          </a:p>
        </p:txBody>
      </p:sp>
      <p:sp>
        <p:nvSpPr>
          <p:cNvPr id="79" name="Shape 79"/>
          <p:cNvSpPr/>
          <p:nvPr/>
        </p:nvSpPr>
        <p:spPr>
          <a:xfrm>
            <a:off y="1837440" x="503639"/>
            <a:ext cy="4247280" cx="907164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80" name="Shape 80"/>
          <p:cNvPicPr preferRelativeResize="0"/>
          <p:nvPr/>
        </p:nvPicPr>
        <p:blipFill>
          <a:blip r:embed="rId3">
            <a:alphaModFix/>
          </a:blip>
          <a:stretch>
            <a:fillRect/>
          </a:stretch>
        </p:blipFill>
        <p:spPr>
          <a:xfrm>
            <a:off y="2179654" x="432479"/>
            <a:ext cy="4420297" cx="9143174"/>
          </a:xfrm>
          <a:prstGeom prst="rect">
            <a:avLst/>
          </a:prstGeom>
          <a:noFill/>
          <a:ln>
            <a:noFill/>
          </a:ln>
        </p:spPr>
      </p:pic>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2" name="Shape 442"/>
        <p:cNvGrpSpPr/>
        <p:nvPr/>
      </p:nvGrpSpPr>
      <p:grpSpPr>
        <a:xfrm>
          <a:off y="0" x="0"/>
          <a:ext cy="0" cx="0"/>
          <a:chOff y="0" x="0"/>
          <a:chExt cy="0" cx="0"/>
        </a:xfrm>
      </p:grpSpPr>
      <p:sp>
        <p:nvSpPr>
          <p:cNvPr id="443" name="Shape 443"/>
          <p:cNvSpPr txBox="1"/>
          <p:nvPr/>
        </p:nvSpPr>
        <p:spPr>
          <a:xfrm>
            <a:off y="301316" x="504000"/>
            <a:ext cy="6927000"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A CoderDojo Ninja is someone who takes it further and </a:t>
            </a:r>
          </a:p>
          <a:p>
            <a:pPr algn="ctr" rtl="0" lvl="0" marR="0" indent="0" marL="0">
              <a:spcBef>
                <a:spcPts val="0"/>
              </a:spcBef>
              <a:buSzPct val="25000"/>
              <a:buNone/>
            </a:pPr>
            <a:r>
              <a:rPr sz="2200" lang="en-GB"/>
              <a:t>makes it into their own unique game.</a:t>
            </a:r>
          </a:p>
          <a:p>
            <a:pPr algn="ctr" rtl="0" lvl="0" marR="0" indent="0" marL="0">
              <a:spcBef>
                <a:spcPts val="0"/>
              </a:spcBef>
              <a:buNone/>
            </a:pPr>
            <a:r>
              <a:t/>
            </a:r>
            <a:endParaRPr sz="2200"/>
          </a:p>
          <a:p>
            <a:pPr algn="ctr" rtl="0" lvl="0" marR="0" indent="0" marL="0">
              <a:spcBef>
                <a:spcPts val="0"/>
              </a:spcBef>
              <a:buNone/>
            </a:pPr>
            <a:r>
              <a:t/>
            </a:r>
            <a:endParaRPr sz="2200"/>
          </a:p>
          <a:p>
            <a:pPr algn="ctr" rtl="0" lvl="0" marR="0" indent="0" marL="0">
              <a:spcBef>
                <a:spcPts val="0"/>
              </a:spcBef>
              <a:buNone/>
            </a:pPr>
            <a:r>
              <a:t/>
            </a:r>
            <a:endParaRPr sz="2200"/>
          </a:p>
          <a:p>
            <a:pPr rtl="0" lvl="0" marR="0" indent="457200" marL="0">
              <a:spcBef>
                <a:spcPts val="0"/>
              </a:spcBef>
              <a:buSzPct val="25000"/>
              <a:buNone/>
            </a:pPr>
            <a:r>
              <a:rPr sz="2200" lang="en-GB"/>
              <a:t>Some ideas :</a:t>
            </a:r>
          </a:p>
          <a:p>
            <a:pPr rtl="0" lvl="0" marR="0" indent="457200" marL="0">
              <a:spcBef>
                <a:spcPts val="0"/>
              </a:spcBef>
              <a:buSzPct val="25000"/>
              <a:buNone/>
            </a:pPr>
            <a:r>
              <a:rPr sz="2200" lang="en-GB"/>
              <a:t>	*	What about different graphics ? Where else could you set it ?</a:t>
            </a:r>
          </a:p>
          <a:p>
            <a:pPr rtl="0" lvl="0" marR="0" indent="457200" marL="0">
              <a:spcBef>
                <a:spcPts val="0"/>
              </a:spcBef>
              <a:buSzPct val="25000"/>
              <a:buNone/>
            </a:pPr>
            <a:r>
              <a:rPr sz="2200" lang="en-GB"/>
              <a:t>	*	Sound FX - it is a bit quiet </a:t>
            </a:r>
          </a:p>
          <a:p>
            <a:pPr rtl="0" lvl="0" marR="0" indent="457200" marL="0">
              <a:spcBef>
                <a:spcPts val="0"/>
              </a:spcBef>
              <a:buSzPct val="25000"/>
              <a:buNone/>
            </a:pPr>
            <a:r>
              <a:rPr sz="2200" lang="en-GB"/>
              <a:t>	*	The evil guys movement is pretty bad - how could it be better.</a:t>
            </a:r>
          </a:p>
          <a:p>
            <a:pPr rtl="0" lvl="0" marR="0" indent="457200" marL="0">
              <a:spcBef>
                <a:spcPts val="0"/>
              </a:spcBef>
              <a:buSzPct val="25000"/>
              <a:buNone/>
            </a:pPr>
            <a:r>
              <a:rPr sz="2200" lang="en-GB"/>
              <a:t>	*	Maybe we need 2 evil guys… or 3… or 20    :)</a:t>
            </a:r>
          </a:p>
          <a:p>
            <a:pPr rtl="0" lvl="0" marR="0" indent="457200" marL="0">
              <a:spcBef>
                <a:spcPts val="0"/>
              </a:spcBef>
              <a:buSzPct val="25000"/>
              <a:buNone/>
            </a:pPr>
            <a:r>
              <a:rPr sz="2200" lang="en-GB"/>
              <a:t>	* 	What about good guy seeking bad guys, so they follow you?</a:t>
            </a:r>
          </a:p>
          <a:p>
            <a:pPr rtl="0" lvl="0" marR="0" indent="457200" marL="0">
              <a:spcBef>
                <a:spcPts val="0"/>
              </a:spcBef>
              <a:buSzPct val="25000"/>
              <a:buNone/>
            </a:pPr>
            <a:r>
              <a:rPr sz="2200" lang="en-GB"/>
              <a:t>	* 	Food that shows up for a few seconds to give you back lives.</a:t>
            </a:r>
          </a:p>
          <a:p>
            <a:pPr rtl="0" lvl="0" marR="0" indent="457200" marL="0">
              <a:spcBef>
                <a:spcPts val="0"/>
              </a:spcBef>
              <a:buSzPct val="25000"/>
              <a:buNone/>
            </a:pPr>
            <a:r>
              <a:rPr sz="2200" lang="en-GB"/>
              <a:t>		(what DO starfish eat ?)</a:t>
            </a:r>
          </a:p>
          <a:p>
            <a:pPr rtl="0" lvl="0" marR="0" indent="457200" marL="0">
              <a:spcBef>
                <a:spcPts val="0"/>
              </a:spcBef>
              <a:buSzPct val="25000"/>
              <a:buNone/>
            </a:pPr>
            <a:r>
              <a:rPr sz="2200" lang="en-GB"/>
              <a:t>	*	Things that block the path so you need to go round them.</a:t>
            </a:r>
          </a:p>
          <a:p>
            <a:pPr rtl="0" lvl="0" marR="0" indent="457200" marL="0">
              <a:spcBef>
                <a:spcPts val="0"/>
              </a:spcBef>
              <a:buNone/>
            </a:pPr>
            <a:r>
              <a:t/>
            </a:r>
            <a:endParaRPr sz="2200"/>
          </a:p>
          <a:p>
            <a:pPr rtl="0" lvl="0" marR="0" indent="457200" marL="0">
              <a:spcBef>
                <a:spcPts val="0"/>
              </a:spcBef>
              <a:buSzPct val="25000"/>
              <a:buNone/>
            </a:pPr>
            <a:r>
              <a:rPr sz="2200" lang="en-GB"/>
              <a:t>	* 	and most important… add your own ideas...</a:t>
            </a:r>
          </a:p>
          <a:p>
            <a:pPr rtl="0" lvl="0" marR="0" indent="457200" marL="0">
              <a:spcBef>
                <a:spcPts val="0"/>
              </a:spcBef>
              <a:buNone/>
            </a:pPr>
            <a:r>
              <a:t/>
            </a:r>
            <a:endParaRPr sz="2200"/>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7" name="Shape 447"/>
        <p:cNvGrpSpPr/>
        <p:nvPr/>
      </p:nvGrpSpPr>
      <p:grpSpPr>
        <a:xfrm>
          <a:off y="0" x="0"/>
          <a:ext cy="0" cx="0"/>
          <a:chOff y="0" x="0"/>
          <a:chExt cy="0" cx="0"/>
        </a:xfrm>
      </p:grpSpPr>
      <p:sp>
        <p:nvSpPr>
          <p:cNvPr id="448" name="Shape 448"/>
          <p:cNvSpPr txBox="1"/>
          <p:nvPr/>
        </p:nvSpPr>
        <p:spPr>
          <a:xfrm>
            <a:off y="301327" x="504000"/>
            <a:ext cy="6819899" cx="90717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z="2200" lang="en-GB"/>
              <a:t>A big thank you to</a:t>
            </a:r>
          </a:p>
          <a:p>
            <a:pPr algn="ctr" rtl="0" lvl="0" marR="0" indent="0" marL="0">
              <a:spcBef>
                <a:spcPts val="0"/>
              </a:spcBef>
              <a:buNone/>
            </a:pPr>
            <a:r>
              <a:t/>
            </a:r>
            <a:endParaRPr sz="2200"/>
          </a:p>
          <a:p>
            <a:pPr algn="ctr" rtl="0" lvl="0" marR="0" indent="0" marL="0">
              <a:spcBef>
                <a:spcPts val="0"/>
              </a:spcBef>
              <a:buSzPct val="25000"/>
              <a:buNone/>
            </a:pPr>
            <a:r>
              <a:rPr sz="2200" lang="en-GB"/>
              <a:t>The Donabate Dojo Mentor team.</a:t>
            </a:r>
          </a:p>
          <a:p>
            <a:pPr algn="ctr" rtl="0" lvl="0" marR="0" indent="0" marL="0">
              <a:spcBef>
                <a:spcPts val="0"/>
              </a:spcBef>
              <a:buSzPct val="25000"/>
              <a:buNone/>
            </a:pPr>
            <a:r>
              <a:rPr sz="2200" lang="en-GB"/>
              <a:t>The Community Centre for the room and setting it up.</a:t>
            </a:r>
          </a:p>
          <a:p>
            <a:pPr algn="ctr" rtl="0" lvl="0" marR="0" indent="0" marL="0">
              <a:spcBef>
                <a:spcPts val="0"/>
              </a:spcBef>
              <a:buSzPct val="25000"/>
              <a:buNone/>
            </a:pPr>
            <a:r>
              <a:rPr sz="2200" lang="en-GB"/>
              <a:t>The mums and dads and adults for transport and help</a:t>
            </a:r>
          </a:p>
          <a:p>
            <a:pPr algn="ctr" rtl="0" lvl="0" marR="0" indent="0" marL="0">
              <a:spcBef>
                <a:spcPts val="0"/>
              </a:spcBef>
              <a:buNone/>
            </a:pPr>
            <a:r>
              <a:t/>
            </a:r>
            <a:endParaRPr sz="2200"/>
          </a:p>
          <a:p>
            <a:pPr algn="ctr" rtl="0" lvl="0" marR="0" indent="0" marL="0">
              <a:spcBef>
                <a:spcPts val="0"/>
              </a:spcBef>
              <a:buSzPct val="25000"/>
              <a:buNone/>
            </a:pPr>
            <a:r>
              <a:rPr sz="2200" lang="en-GB"/>
              <a:t>and most of all - Thank you to our new Ninjas (thats you)</a:t>
            </a:r>
          </a:p>
          <a:p>
            <a:pPr algn="ctr" rtl="0" lvl="0" marR="0" indent="0" marL="0">
              <a:spcBef>
                <a:spcPts val="0"/>
              </a:spcBef>
              <a:buNone/>
            </a:pPr>
            <a:r>
              <a:t/>
            </a:r>
            <a:endParaRPr sz="2200"/>
          </a:p>
          <a:p>
            <a:pPr algn="ctr" rtl="0" lvl="0" marR="0" indent="0" marL="0">
              <a:spcBef>
                <a:spcPts val="0"/>
              </a:spcBef>
              <a:buNone/>
            </a:pPr>
            <a:r>
              <a:t/>
            </a:r>
            <a:endParaRPr sz="2200"/>
          </a:p>
          <a:p>
            <a:pPr algn="ctr" rtl="0" lvl="0" marR="0" indent="0" marL="0">
              <a:spcBef>
                <a:spcPts val="0"/>
              </a:spcBef>
              <a:buSzPct val="25000"/>
              <a:buNone/>
            </a:pPr>
            <a:r>
              <a:rPr sz="2200" lang="en-GB"/>
              <a:t>Comments, suggestions, donations, questions to :</a:t>
            </a:r>
          </a:p>
          <a:p>
            <a:pPr algn="ctr" rtl="0" lvl="0" marR="0" indent="0" marL="0">
              <a:spcBef>
                <a:spcPts val="0"/>
              </a:spcBef>
              <a:buNone/>
            </a:pPr>
            <a:r>
              <a:t/>
            </a:r>
            <a:endParaRPr sz="2200"/>
          </a:p>
          <a:p>
            <a:pPr algn="ctr" rtl="0" lvl="0" marR="0" indent="0" marL="0">
              <a:spcBef>
                <a:spcPts val="0"/>
              </a:spcBef>
              <a:buSzPct val="25000"/>
              <a:buNone/>
            </a:pPr>
            <a:r>
              <a:rPr sz="2200" lang="en-GB"/>
              <a:t>email : </a:t>
            </a:r>
            <a:r>
              <a:rPr u="sng" sz="2200" lang="en-GB">
                <a:solidFill>
                  <a:schemeClr val="hlink"/>
                </a:solidFill>
                <a:hlinkClick r:id="rId3"/>
              </a:rPr>
              <a:t>team@donabateDojo.com</a:t>
            </a:r>
          </a:p>
          <a:p>
            <a:pPr algn="ctr" rtl="0" lvl="0" marR="0" indent="0" marL="0">
              <a:spcBef>
                <a:spcPts val="0"/>
              </a:spcBef>
              <a:buSzPct val="25000"/>
              <a:buNone/>
            </a:pPr>
            <a:r>
              <a:rPr sz="2200" lang="en-GB"/>
              <a:t>Facebook : </a:t>
            </a:r>
            <a:r>
              <a:rPr u="sng" sz="2200" lang="en-GB">
                <a:solidFill>
                  <a:schemeClr val="hlink"/>
                </a:solidFill>
                <a:hlinkClick r:id="rId4"/>
              </a:rPr>
              <a:t>www.facebook.com/DonabateDojo</a:t>
            </a:r>
          </a:p>
          <a:p>
            <a:pPr algn="ctr" rtl="0" lvl="0" marR="0" indent="0" marL="0">
              <a:spcBef>
                <a:spcPts val="0"/>
              </a:spcBef>
              <a:buSzPct val="25000"/>
              <a:buNone/>
            </a:pPr>
            <a:r>
              <a:rPr sz="2200" lang="en-GB"/>
              <a:t>Twitter :@</a:t>
            </a:r>
            <a:r>
              <a:rPr u="sng" sz="2200" lang="en-GB">
                <a:solidFill>
                  <a:schemeClr val="hlink"/>
                </a:solidFill>
                <a:hlinkClick r:id="rId5"/>
              </a:rPr>
              <a:t>DonabateDojo</a:t>
            </a:r>
          </a:p>
          <a:p>
            <a:pPr algn="ctr" rtl="0" lvl="0" marR="0" indent="0" marL="0">
              <a:spcBef>
                <a:spcPts val="0"/>
              </a:spcBef>
              <a:buSzPct val="25000"/>
              <a:buNone/>
            </a:pPr>
            <a:r>
              <a:rPr sz="2200" lang="en-GB"/>
              <a:t>Website : </a:t>
            </a:r>
            <a:r>
              <a:rPr u="sng" sz="2200" lang="en-GB">
                <a:solidFill>
                  <a:schemeClr val="hlink"/>
                </a:solidFill>
                <a:hlinkClick r:id="rId6"/>
              </a:rPr>
              <a:t>www.donabateDojo.com</a:t>
            </a:r>
          </a:p>
          <a:p>
            <a:pPr algn="ctr" rtl="0" lvl="0" marR="0" indent="0" marL="0">
              <a:spcBef>
                <a:spcPts val="0"/>
              </a:spcBef>
              <a:buNone/>
            </a:pPr>
            <a:r>
              <a:t/>
            </a:r>
            <a:endParaRPr sz="2200"/>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2" name="Shape 452"/>
        <p:cNvGrpSpPr/>
        <p:nvPr/>
      </p:nvGrpSpPr>
      <p:grpSpPr>
        <a:xfrm>
          <a:off y="0" x="0"/>
          <a:ext cy="0" cx="0"/>
          <a:chOff y="0" x="0"/>
          <a:chExt cy="0" cx="0"/>
        </a:xfrm>
      </p:grpSpPr>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If your cat escapes try this button -</a:t>
            </a:r>
            <a:br>
              <a:rPr strike="noStrike" u="none" b="0" cap="none" baseline="0" sz="2200" lang="en-GB" i="0">
                <a:latin typeface="Arial"/>
                <a:ea typeface="Arial"/>
                <a:cs typeface="Arial"/>
                <a:sym typeface="Arial"/>
              </a:rPr>
            </a:br>
            <a:r>
              <a:rPr strike="noStrike" u="none" b="0" cap="none" baseline="0" sz="2200" lang="en-GB" i="0">
                <a:latin typeface="Arial"/>
                <a:ea typeface="Arial"/>
                <a:cs typeface="Arial"/>
                <a:sym typeface="Arial"/>
              </a:rPr>
              <a:t>What does it do ?</a:t>
            </a:r>
          </a:p>
        </p:txBody>
      </p:sp>
      <p:sp>
        <p:nvSpPr>
          <p:cNvPr id="86" name="Shape 86"/>
          <p:cNvSpPr/>
          <p:nvPr/>
        </p:nvSpPr>
        <p:spPr>
          <a:xfrm>
            <a:off y="1931040" x="503279"/>
            <a:ext cy="4060080" cx="907164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87" name="Shape 87"/>
          <p:cNvPicPr preferRelativeResize="0"/>
          <p:nvPr/>
        </p:nvPicPr>
        <p:blipFill>
          <a:blip r:embed="rId3">
            <a:alphaModFix/>
          </a:blip>
          <a:stretch>
            <a:fillRect/>
          </a:stretch>
        </p:blipFill>
        <p:spPr>
          <a:xfrm>
            <a:off y="2207754" x="522879"/>
            <a:ext cy="4257593" cx="907164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Select the </a:t>
            </a:r>
            <a:r>
              <a:rPr sz="2200" lang="en-GB"/>
              <a:t>orange ‘</a:t>
            </a:r>
            <a:r>
              <a:rPr strike="noStrike" u="none" b="0" cap="none" baseline="0" sz="2200" lang="en-GB" i="0">
                <a:latin typeface="Arial"/>
                <a:ea typeface="Arial"/>
                <a:cs typeface="Arial"/>
                <a:sym typeface="Arial"/>
              </a:rPr>
              <a:t>Control</a:t>
            </a:r>
            <a:r>
              <a:rPr sz="2200" lang="en-GB"/>
              <a:t>’</a:t>
            </a:r>
            <a:r>
              <a:rPr strike="noStrike" u="none" b="0" cap="none" baseline="0" sz="2200" lang="en-GB" i="0">
                <a:latin typeface="Arial"/>
                <a:ea typeface="Arial"/>
                <a:cs typeface="Arial"/>
                <a:sym typeface="Arial"/>
              </a:rPr>
              <a:t> button in the top left and drag </a:t>
            </a:r>
          </a:p>
          <a:p>
            <a:pPr algn="ctr" rtl="0" lvl="0" marR="0" indent="0" marL="0">
              <a:spcBef>
                <a:spcPts val="0"/>
              </a:spcBef>
              <a:buSzPct val="25000"/>
              <a:buNone/>
            </a:pPr>
            <a:r>
              <a:rPr strike="noStrike" u="none" b="0" cap="none" baseline="0" sz="2200" lang="en-GB" i="0">
                <a:latin typeface="Arial"/>
                <a:ea typeface="Arial"/>
                <a:cs typeface="Arial"/>
                <a:sym typeface="Arial"/>
              </a:rPr>
              <a:t>'when space is pressed' button on onto the main area.</a:t>
            </a:r>
          </a:p>
        </p:txBody>
      </p:sp>
      <p:sp>
        <p:nvSpPr>
          <p:cNvPr id="93" name="Shape 93"/>
          <p:cNvSpPr/>
          <p:nvPr/>
        </p:nvSpPr>
        <p:spPr>
          <a:xfrm>
            <a:off y="1837440" x="1043640"/>
            <a:ext cy="4247280" cx="8064359"/>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94" name="Shape 94"/>
          <p:cNvPicPr preferRelativeResize="0"/>
          <p:nvPr/>
        </p:nvPicPr>
        <p:blipFill>
          <a:blip r:embed="rId3">
            <a:alphaModFix/>
          </a:blip>
          <a:stretch>
            <a:fillRect/>
          </a:stretch>
        </p:blipFill>
        <p:spPr>
          <a:xfrm>
            <a:off y="1563475" x="1134650"/>
            <a:ext cy="5397424" cx="7810351"/>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nvSpPr>
        <p:spPr>
          <a:xfrm>
            <a:off y="301319" x="504000"/>
            <a:ext cy="1262160" cx="907164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2200" lang="en-GB" i="0">
                <a:latin typeface="Arial"/>
                <a:ea typeface="Arial"/>
                <a:cs typeface="Arial"/>
                <a:sym typeface="Arial"/>
              </a:rPr>
              <a:t>Pick up the existing 'change x by 10</a:t>
            </a:r>
            <a:r>
              <a:rPr sz="2200" lang="en-GB"/>
              <a:t>’ </a:t>
            </a:r>
            <a:r>
              <a:rPr strike="noStrike" u="none" b="0" cap="none" baseline="0" sz="2200" lang="en-GB" i="0">
                <a:latin typeface="Arial"/>
                <a:ea typeface="Arial"/>
                <a:cs typeface="Arial"/>
                <a:sym typeface="Arial"/>
              </a:rPr>
              <a:t>and stick it to the bottom of the new button – note it gets a white line when it is close enough to stick.</a:t>
            </a:r>
          </a:p>
        </p:txBody>
      </p:sp>
      <p:sp>
        <p:nvSpPr>
          <p:cNvPr id="100" name="Shape 100"/>
          <p:cNvSpPr/>
          <p:nvPr/>
        </p:nvSpPr>
        <p:spPr>
          <a:xfrm>
            <a:off y="1837440" x="1043640"/>
            <a:ext cy="4247280" cx="8064359"/>
          </a:xfrm>
          <a:prstGeom prst="rect">
            <a:avLst/>
          </a:prstGeom>
          <a:noFill/>
          <a:ln>
            <a:noFill/>
          </a:ln>
        </p:spPr>
        <p:txBody>
          <a:bodyPr bIns="91425" rIns="91425" lIns="91425" tIns="91425" anchor="ctr" anchorCtr="0">
            <a:noAutofit/>
          </a:bodyPr>
          <a:lstStyle/>
          <a:p>
            <a:pPr>
              <a:spcBef>
                <a:spcPts val="0"/>
              </a:spcBef>
              <a:buNone/>
            </a:pPr>
            <a:r>
              <a:t/>
            </a:r>
            <a:endParaRPr/>
          </a:p>
        </p:txBody>
      </p:sp>
      <p:sp>
        <p:nvSpPr>
          <p:cNvPr id="101" name="Shape 101"/>
          <p:cNvSpPr/>
          <p:nvPr/>
        </p:nvSpPr>
        <p:spPr>
          <a:xfrm>
            <a:off y="1837440" x="503639"/>
            <a:ext cy="4247280" cx="9071280"/>
          </a:xfrm>
          <a:prstGeom prst="rect">
            <a:avLst/>
          </a:prstGeom>
          <a:noFill/>
          <a:ln>
            <a:noFill/>
          </a:ln>
        </p:spPr>
        <p:txBody>
          <a:bodyPr bIns="91425" rIns="91425" lIns="91425" tIns="91425" anchor="ctr" anchorCtr="0">
            <a:noAutofit/>
          </a:bodyPr>
          <a:lstStyle/>
          <a:p>
            <a:pPr>
              <a:spcBef>
                <a:spcPts val="0"/>
              </a:spcBef>
              <a:buNone/>
            </a:pPr>
            <a:r>
              <a:t/>
            </a:r>
            <a:endParaRPr/>
          </a:p>
        </p:txBody>
      </p:sp>
      <p:pic>
        <p:nvPicPr>
          <p:cNvPr id="102" name="Shape 102"/>
          <p:cNvPicPr preferRelativeResize="0"/>
          <p:nvPr/>
        </p:nvPicPr>
        <p:blipFill>
          <a:blip r:embed="rId3">
            <a:alphaModFix/>
          </a:blip>
          <a:stretch>
            <a:fillRect/>
          </a:stretch>
        </p:blipFill>
        <p:spPr>
          <a:xfrm>
            <a:off y="2481450" x="1931600"/>
            <a:ext cy="2959275" cx="62884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