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7559675" cx="10080625"/>
  <p:notesSz cy="10691800" cx="7559675"/>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1.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0.xml" Type="http://schemas.openxmlformats.org/officeDocument/2006/relationships/slide" Id="rId65"/><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5078600" x="755950"/>
            <a:ext cy="4811300" cx="6047724"/>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48" name="Shape 48"/>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12" name="Shape 112"/>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19" name="Shape 119"/>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26" name="Shape 126"/>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33" name="Shape 133"/>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40" name="Shape 140"/>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47" name="Shape 147"/>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54" name="Shape 154"/>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61" name="Shape 161"/>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68" name="Shape 168"/>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76" name="Shape 17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56" name="Shape 56"/>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83" name="Shape 18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91" name="Shape 19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98" name="Shape 19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05" name="Shape 20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13" name="Shape 21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21" name="Shape 22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27" name="Shape 22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33" name="Shape 23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40" name="Shape 24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46" name="Shape 24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62" name="Shape 62"/>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52" name="Shape 25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60" name="Shape 26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5" name="Shape 265"/>
        <p:cNvGrpSpPr/>
        <p:nvPr/>
      </p:nvGrpSpPr>
      <p:grpSpPr>
        <a:xfrm>
          <a:off y="0" x="0"/>
          <a:ext cy="0" cx="0"/>
          <a:chOff y="0" x="0"/>
          <a:chExt cy="0" cx="0"/>
        </a:xfrm>
      </p:grpSpPr>
      <p:sp>
        <p:nvSpPr>
          <p:cNvPr id="266" name="Shape 26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67" name="Shape 26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73" name="Shape 27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7" name="Shape 277"/>
        <p:cNvGrpSpPr/>
        <p:nvPr/>
      </p:nvGrpSpPr>
      <p:grpSpPr>
        <a:xfrm>
          <a:off y="0" x="0"/>
          <a:ext cy="0" cx="0"/>
          <a:chOff y="0" x="0"/>
          <a:chExt cy="0" cx="0"/>
        </a:xfrm>
      </p:grpSpPr>
      <p:sp>
        <p:nvSpPr>
          <p:cNvPr id="278" name="Shape 27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79" name="Shape 27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85" name="Shape 28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91" name="Shape 29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5" name="Shape 295"/>
        <p:cNvGrpSpPr/>
        <p:nvPr/>
      </p:nvGrpSpPr>
      <p:grpSpPr>
        <a:xfrm>
          <a:off y="0" x="0"/>
          <a:ext cy="0" cx="0"/>
          <a:chOff y="0" x="0"/>
          <a:chExt cy="0" cx="0"/>
        </a:xfrm>
      </p:grpSpPr>
      <p:sp>
        <p:nvSpPr>
          <p:cNvPr id="296" name="Shape 29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97" name="Shape 29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05" name="Shape 30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0" name="Shape 310"/>
        <p:cNvGrpSpPr/>
        <p:nvPr/>
      </p:nvGrpSpPr>
      <p:grpSpPr>
        <a:xfrm>
          <a:off y="0" x="0"/>
          <a:ext cy="0" cx="0"/>
          <a:chOff y="0" x="0"/>
          <a:chExt cy="0" cx="0"/>
        </a:xfrm>
      </p:grpSpPr>
      <p:sp>
        <p:nvSpPr>
          <p:cNvPr id="311" name="Shape 31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12" name="Shape 31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69" name="Shape 69"/>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6" name="Shape 316"/>
        <p:cNvGrpSpPr/>
        <p:nvPr/>
      </p:nvGrpSpPr>
      <p:grpSpPr>
        <a:xfrm>
          <a:off y="0" x="0"/>
          <a:ext cy="0" cx="0"/>
          <a:chOff y="0" x="0"/>
          <a:chExt cy="0" cx="0"/>
        </a:xfrm>
      </p:grpSpPr>
      <p:sp>
        <p:nvSpPr>
          <p:cNvPr id="317" name="Shape 31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18" name="Shape 31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2" name="Shape 322"/>
        <p:cNvGrpSpPr/>
        <p:nvPr/>
      </p:nvGrpSpPr>
      <p:grpSpPr>
        <a:xfrm>
          <a:off y="0" x="0"/>
          <a:ext cy="0" cx="0"/>
          <a:chOff y="0" x="0"/>
          <a:chExt cy="0" cx="0"/>
        </a:xfrm>
      </p:grpSpPr>
      <p:sp>
        <p:nvSpPr>
          <p:cNvPr id="323" name="Shape 32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24" name="Shape 32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9" name="Shape 329"/>
        <p:cNvGrpSpPr/>
        <p:nvPr/>
      </p:nvGrpSpPr>
      <p:grpSpPr>
        <a:xfrm>
          <a:off y="0" x="0"/>
          <a:ext cy="0" cx="0"/>
          <a:chOff y="0" x="0"/>
          <a:chExt cy="0" cx="0"/>
        </a:xfrm>
      </p:grpSpPr>
      <p:sp>
        <p:nvSpPr>
          <p:cNvPr id="330" name="Shape 33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31" name="Shape 33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37" name="Shape 33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48" name="Shape 34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2" name="Shape 352"/>
        <p:cNvGrpSpPr/>
        <p:nvPr/>
      </p:nvGrpSpPr>
      <p:grpSpPr>
        <a:xfrm>
          <a:off y="0" x="0"/>
          <a:ext cy="0" cx="0"/>
          <a:chOff y="0" x="0"/>
          <a:chExt cy="0" cx="0"/>
        </a:xfrm>
      </p:grpSpPr>
      <p:sp>
        <p:nvSpPr>
          <p:cNvPr id="353" name="Shape 35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54" name="Shape 35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8" name="Shape 358"/>
        <p:cNvGrpSpPr/>
        <p:nvPr/>
      </p:nvGrpSpPr>
      <p:grpSpPr>
        <a:xfrm>
          <a:off y="0" x="0"/>
          <a:ext cy="0" cx="0"/>
          <a:chOff y="0" x="0"/>
          <a:chExt cy="0" cx="0"/>
        </a:xfrm>
      </p:grpSpPr>
      <p:sp>
        <p:nvSpPr>
          <p:cNvPr id="359" name="Shape 35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60" name="Shape 36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66" name="Shape 36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0" name="Shape 370"/>
        <p:cNvGrpSpPr/>
        <p:nvPr/>
      </p:nvGrpSpPr>
      <p:grpSpPr>
        <a:xfrm>
          <a:off y="0" x="0"/>
          <a:ext cy="0" cx="0"/>
          <a:chOff y="0" x="0"/>
          <a:chExt cy="0" cx="0"/>
        </a:xfrm>
      </p:grpSpPr>
      <p:sp>
        <p:nvSpPr>
          <p:cNvPr id="371" name="Shape 37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72" name="Shape 37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6" name="Shape 376"/>
        <p:cNvGrpSpPr/>
        <p:nvPr/>
      </p:nvGrpSpPr>
      <p:grpSpPr>
        <a:xfrm>
          <a:off y="0" x="0"/>
          <a:ext cy="0" cx="0"/>
          <a:chOff y="0" x="0"/>
          <a:chExt cy="0" cx="0"/>
        </a:xfrm>
      </p:grpSpPr>
      <p:sp>
        <p:nvSpPr>
          <p:cNvPr id="377" name="Shape 37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78" name="Shape 37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76" name="Shape 76"/>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3" name="Shape 383"/>
        <p:cNvGrpSpPr/>
        <p:nvPr/>
      </p:nvGrpSpPr>
      <p:grpSpPr>
        <a:xfrm>
          <a:off y="0" x="0"/>
          <a:ext cy="0" cx="0"/>
          <a:chOff y="0" x="0"/>
          <a:chExt cy="0" cx="0"/>
        </a:xfrm>
      </p:grpSpPr>
      <p:sp>
        <p:nvSpPr>
          <p:cNvPr id="384" name="Shape 38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85" name="Shape 38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1" name="Shape 391"/>
        <p:cNvGrpSpPr/>
        <p:nvPr/>
      </p:nvGrpSpPr>
      <p:grpSpPr>
        <a:xfrm>
          <a:off y="0" x="0"/>
          <a:ext cy="0" cx="0"/>
          <a:chOff y="0" x="0"/>
          <a:chExt cy="0" cx="0"/>
        </a:xfrm>
      </p:grpSpPr>
      <p:sp>
        <p:nvSpPr>
          <p:cNvPr id="392" name="Shape 39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93" name="Shape 39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8" name="Shape 398"/>
        <p:cNvGrpSpPr/>
        <p:nvPr/>
      </p:nvGrpSpPr>
      <p:grpSpPr>
        <a:xfrm>
          <a:off y="0" x="0"/>
          <a:ext cy="0" cx="0"/>
          <a:chOff y="0" x="0"/>
          <a:chExt cy="0" cx="0"/>
        </a:xfrm>
      </p:grpSpPr>
      <p:sp>
        <p:nvSpPr>
          <p:cNvPr id="399" name="Shape 39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00" name="Shape 40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5" name="Shape 405"/>
        <p:cNvGrpSpPr/>
        <p:nvPr/>
      </p:nvGrpSpPr>
      <p:grpSpPr>
        <a:xfrm>
          <a:off y="0" x="0"/>
          <a:ext cy="0" cx="0"/>
          <a:chOff y="0" x="0"/>
          <a:chExt cy="0" cx="0"/>
        </a:xfrm>
      </p:grpSpPr>
      <p:sp>
        <p:nvSpPr>
          <p:cNvPr id="406" name="Shape 40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07" name="Shape 40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6" name="Shape 416"/>
        <p:cNvGrpSpPr/>
        <p:nvPr/>
      </p:nvGrpSpPr>
      <p:grpSpPr>
        <a:xfrm>
          <a:off y="0" x="0"/>
          <a:ext cy="0" cx="0"/>
          <a:chOff y="0" x="0"/>
          <a:chExt cy="0" cx="0"/>
        </a:xfrm>
      </p:grpSpPr>
      <p:sp>
        <p:nvSpPr>
          <p:cNvPr id="417" name="Shape 41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18" name="Shape 41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2" name="Shape 422"/>
        <p:cNvGrpSpPr/>
        <p:nvPr/>
      </p:nvGrpSpPr>
      <p:grpSpPr>
        <a:xfrm>
          <a:off y="0" x="0"/>
          <a:ext cy="0" cx="0"/>
          <a:chOff y="0" x="0"/>
          <a:chExt cy="0" cx="0"/>
        </a:xfrm>
      </p:grpSpPr>
      <p:sp>
        <p:nvSpPr>
          <p:cNvPr id="423" name="Shape 42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24" name="Shape 42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7" name="Shape 427"/>
        <p:cNvGrpSpPr/>
        <p:nvPr/>
      </p:nvGrpSpPr>
      <p:grpSpPr>
        <a:xfrm>
          <a:off y="0" x="0"/>
          <a:ext cy="0" cx="0"/>
          <a:chOff y="0" x="0"/>
          <a:chExt cy="0" cx="0"/>
        </a:xfrm>
      </p:grpSpPr>
      <p:sp>
        <p:nvSpPr>
          <p:cNvPr id="428" name="Shape 42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29" name="Shape 42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2" name="Shape 432"/>
        <p:cNvGrpSpPr/>
        <p:nvPr/>
      </p:nvGrpSpPr>
      <p:grpSpPr>
        <a:xfrm>
          <a:off y="0" x="0"/>
          <a:ext cy="0" cx="0"/>
          <a:chOff y="0" x="0"/>
          <a:chExt cy="0" cx="0"/>
        </a:xfrm>
      </p:grpSpPr>
      <p:sp>
        <p:nvSpPr>
          <p:cNvPr id="433" name="Shape 43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34" name="Shape 43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8" name="Shape 438"/>
        <p:cNvGrpSpPr/>
        <p:nvPr/>
      </p:nvGrpSpPr>
      <p:grpSpPr>
        <a:xfrm>
          <a:off y="0" x="0"/>
          <a:ext cy="0" cx="0"/>
          <a:chOff y="0" x="0"/>
          <a:chExt cy="0" cx="0"/>
        </a:xfrm>
      </p:grpSpPr>
      <p:sp>
        <p:nvSpPr>
          <p:cNvPr id="439" name="Shape 43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40" name="Shape 44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3" name="Shape 443"/>
        <p:cNvGrpSpPr/>
        <p:nvPr/>
      </p:nvGrpSpPr>
      <p:grpSpPr>
        <a:xfrm>
          <a:off y="0" x="0"/>
          <a:ext cy="0" cx="0"/>
          <a:chOff y="0" x="0"/>
          <a:chExt cy="0" cx="0"/>
        </a:xfrm>
      </p:grpSpPr>
      <p:sp>
        <p:nvSpPr>
          <p:cNvPr id="444" name="Shape 44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45" name="Shape 44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83" name="Shape 83"/>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7" name="Shape 447"/>
        <p:cNvGrpSpPr/>
        <p:nvPr/>
      </p:nvGrpSpPr>
      <p:grpSpPr>
        <a:xfrm>
          <a:off y="0" x="0"/>
          <a:ext cy="0" cx="0"/>
          <a:chOff y="0" x="0"/>
          <a:chExt cy="0" cx="0"/>
        </a:xfrm>
      </p:grpSpPr>
      <p:sp>
        <p:nvSpPr>
          <p:cNvPr id="448" name="Shape 44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49" name="Shape 44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90" name="Shape 90"/>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97" name="Shape 97"/>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105" name="Shape 105"/>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7608000" cx="10080599"/>
          </a:xfrm>
          <a:prstGeom prst="rect">
            <a:avLst/>
          </a:prstGeom>
          <a:gradFill>
            <a:gsLst>
              <a:gs pos="0">
                <a:srgbClr val="003171"/>
              </a:gs>
              <a:gs pos="100000">
                <a:srgbClr val="549FFF"/>
              </a:gs>
            </a:gsLst>
            <a:lin ang="7920000" scaled="0"/>
          </a:gradFill>
          <a:ln>
            <a:noFill/>
          </a:ln>
        </p:spPr>
        <p:txBody>
          <a:bodyPr bIns="50375" rIns="100775" lIns="100775" tIns="50375" anchor="ctr" anchorCtr="0">
            <a:noAutofit/>
          </a:bodyPr>
          <a:lstStyle/>
          <a:p>
            <a:pPr>
              <a:spcBef>
                <a:spcPts val="0"/>
              </a:spcBef>
              <a:buNone/>
            </a:pPr>
            <a:r>
              <a:t/>
            </a:r>
            <a:endParaRPr/>
          </a:p>
        </p:txBody>
      </p:sp>
      <p:sp>
        <p:nvSpPr>
          <p:cNvPr id="9" name="Shape 9"/>
          <p:cNvSpPr/>
          <p:nvPr/>
        </p:nvSpPr>
        <p:spPr>
          <a:xfrm flipH="1">
            <a:off y="17695" x="22330"/>
            <a:ext cy="7584581" cx="12018417"/>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0" name="Shape 10"/>
          <p:cNvSpPr/>
          <p:nvPr/>
        </p:nvSpPr>
        <p:spPr>
          <a:xfrm flipH="1">
            <a:off y="971" x="-804"/>
            <a:ext cy="7584581" cx="11593523"/>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b" anchorCtr="0">
            <a:noAutofit/>
          </a:bodyPr>
          <a:lstStyle/>
          <a:p>
            <a:pPr>
              <a:spcBef>
                <a:spcPts val="0"/>
              </a:spcBef>
              <a:buNone/>
            </a:pPr>
            <a:r>
              <a:t/>
            </a:r>
            <a:endParaRPr/>
          </a:p>
        </p:txBody>
      </p:sp>
      <p:sp>
        <p:nvSpPr>
          <p:cNvPr id="11" name="Shape 11"/>
          <p:cNvSpPr/>
          <p:nvPr/>
        </p:nvSpPr>
        <p:spPr>
          <a:xfrm>
            <a:off y="-972" x="-933391"/>
            <a:ext cy="7602220" cx="2389632"/>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50375" rIns="100775" lIns="100775" tIns="50375" anchor="ctr" anchorCtr="0">
            <a:noAutofit/>
          </a:bodyPr>
          <a:lstStyle/>
          <a:p>
            <a:pPr>
              <a:spcBef>
                <a:spcPts val="0"/>
              </a:spcBef>
              <a:buNone/>
            </a:pPr>
            <a:r>
              <a:t/>
            </a:r>
            <a:endParaRPr/>
          </a:p>
        </p:txBody>
      </p:sp>
      <p:sp>
        <p:nvSpPr>
          <p:cNvPr id="12" name="Shape 12"/>
          <p:cNvSpPr/>
          <p:nvPr/>
        </p:nvSpPr>
        <p:spPr>
          <a:xfrm rot="10800000" flipH="1">
            <a:off y="5869" x="-578703"/>
            <a:ext cy="7602220" cx="1549738"/>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50375" rIns="100775" lIns="100775" tIns="50375" anchor="ctr" anchorCtr="0">
            <a:noAutofit/>
          </a:bodyPr>
          <a:lstStyle/>
          <a:p>
            <a:pPr>
              <a:spcBef>
                <a:spcPts val="0"/>
              </a:spcBef>
              <a:buNone/>
            </a:pPr>
            <a:r>
              <a:t/>
            </a:r>
            <a:endParaRPr/>
          </a:p>
        </p:txBody>
      </p:sp>
      <p:sp>
        <p:nvSpPr>
          <p:cNvPr id="13" name="Shape 13"/>
          <p:cNvSpPr txBox="1"/>
          <p:nvPr>
            <p:ph type="ctrTitle"/>
          </p:nvPr>
        </p:nvSpPr>
        <p:spPr>
          <a:xfrm>
            <a:off y="1825521" x="1192874"/>
            <a:ext cy="1620299" cx="7773299"/>
          </a:xfrm>
          <a:prstGeom prst="rect">
            <a:avLst/>
          </a:prstGeom>
        </p:spPr>
        <p:txBody>
          <a:bodyPr bIns="100775" rIns="100775" lIns="100775" tIns="100775" anchor="b" anchorCtr="0"/>
          <a:lstStyle>
            <a:lvl1pPr algn="r">
              <a:spcBef>
                <a:spcPts val="0"/>
              </a:spcBef>
              <a:buClr>
                <a:schemeClr val="lt1"/>
              </a:buClr>
              <a:buSzPct val="100000"/>
              <a:defRPr sz="5300">
                <a:solidFill>
                  <a:schemeClr val="lt1"/>
                </a:solidFill>
              </a:defRPr>
            </a:lvl1pPr>
            <a:lvl2pPr algn="r">
              <a:spcBef>
                <a:spcPts val="0"/>
              </a:spcBef>
              <a:buClr>
                <a:schemeClr val="lt1"/>
              </a:buClr>
              <a:buSzPct val="100000"/>
              <a:defRPr sz="5300">
                <a:solidFill>
                  <a:schemeClr val="lt1"/>
                </a:solidFill>
              </a:defRPr>
            </a:lvl2pPr>
            <a:lvl3pPr algn="r">
              <a:spcBef>
                <a:spcPts val="0"/>
              </a:spcBef>
              <a:buClr>
                <a:schemeClr val="lt1"/>
              </a:buClr>
              <a:buSzPct val="100000"/>
              <a:defRPr sz="5300">
                <a:solidFill>
                  <a:schemeClr val="lt1"/>
                </a:solidFill>
              </a:defRPr>
            </a:lvl3pPr>
            <a:lvl4pPr algn="r">
              <a:spcBef>
                <a:spcPts val="0"/>
              </a:spcBef>
              <a:buClr>
                <a:schemeClr val="lt1"/>
              </a:buClr>
              <a:buSzPct val="100000"/>
              <a:defRPr sz="5300">
                <a:solidFill>
                  <a:schemeClr val="lt1"/>
                </a:solidFill>
              </a:defRPr>
            </a:lvl4pPr>
            <a:lvl5pPr algn="r">
              <a:spcBef>
                <a:spcPts val="0"/>
              </a:spcBef>
              <a:buClr>
                <a:schemeClr val="lt1"/>
              </a:buClr>
              <a:buSzPct val="100000"/>
              <a:defRPr sz="5300">
                <a:solidFill>
                  <a:schemeClr val="lt1"/>
                </a:solidFill>
              </a:defRPr>
            </a:lvl5pPr>
            <a:lvl6pPr algn="r">
              <a:spcBef>
                <a:spcPts val="0"/>
              </a:spcBef>
              <a:buClr>
                <a:schemeClr val="lt1"/>
              </a:buClr>
              <a:buSzPct val="100000"/>
              <a:defRPr sz="5300">
                <a:solidFill>
                  <a:schemeClr val="lt1"/>
                </a:solidFill>
              </a:defRPr>
            </a:lvl6pPr>
            <a:lvl7pPr algn="r">
              <a:spcBef>
                <a:spcPts val="0"/>
              </a:spcBef>
              <a:buClr>
                <a:schemeClr val="lt1"/>
              </a:buClr>
              <a:buSzPct val="100000"/>
              <a:defRPr sz="5300">
                <a:solidFill>
                  <a:schemeClr val="lt1"/>
                </a:solidFill>
              </a:defRPr>
            </a:lvl7pPr>
            <a:lvl8pPr algn="r">
              <a:spcBef>
                <a:spcPts val="0"/>
              </a:spcBef>
              <a:buClr>
                <a:schemeClr val="lt1"/>
              </a:buClr>
              <a:buSzPct val="100000"/>
              <a:defRPr sz="5300">
                <a:solidFill>
                  <a:schemeClr val="lt1"/>
                </a:solidFill>
              </a:defRPr>
            </a:lvl8pPr>
            <a:lvl9pPr algn="r">
              <a:spcBef>
                <a:spcPts val="0"/>
              </a:spcBef>
              <a:buClr>
                <a:schemeClr val="lt1"/>
              </a:buClr>
              <a:buSzPct val="100000"/>
              <a:defRPr sz="5300">
                <a:solidFill>
                  <a:schemeClr val="lt1"/>
                </a:solidFill>
              </a:defRPr>
            </a:lvl9pPr>
          </a:lstStyle>
          <a:p/>
        </p:txBody>
      </p:sp>
      <p:sp>
        <p:nvSpPr>
          <p:cNvPr id="14" name="Shape 14"/>
          <p:cNvSpPr txBox="1"/>
          <p:nvPr>
            <p:ph idx="1" type="subTitle"/>
          </p:nvPr>
        </p:nvSpPr>
        <p:spPr>
          <a:xfrm>
            <a:off y="3561446" x="1192874"/>
            <a:ext cy="1020299" cx="7756500"/>
          </a:xfrm>
          <a:prstGeom prst="rect">
            <a:avLst/>
          </a:prstGeom>
        </p:spPr>
        <p:txBody>
          <a:bodyPr bIns="100775" rIns="100775" lIns="100775" tIns="100775" anchor="t" anchorCtr="0"/>
          <a:lstStyle>
            <a:lvl1pPr algn="r">
              <a:spcBef>
                <a:spcPts val="0"/>
              </a:spcBef>
              <a:buClr>
                <a:schemeClr val="lt1"/>
              </a:buClr>
              <a:buSzPct val="100000"/>
              <a:buNone/>
              <a:defRPr sz="2600">
                <a:solidFill>
                  <a:schemeClr val="lt1"/>
                </a:solidFill>
              </a:defRPr>
            </a:lvl1pPr>
            <a:lvl2pPr algn="r">
              <a:spcBef>
                <a:spcPts val="0"/>
              </a:spcBef>
              <a:buClr>
                <a:schemeClr val="lt1"/>
              </a:buClr>
              <a:buSzPct val="100000"/>
              <a:buNone/>
              <a:defRPr sz="26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600">
                <a:solidFill>
                  <a:schemeClr val="lt1"/>
                </a:solidFill>
              </a:defRPr>
            </a:lvl4pPr>
            <a:lvl5pPr algn="r">
              <a:spcBef>
                <a:spcPts val="0"/>
              </a:spcBef>
              <a:buClr>
                <a:schemeClr val="lt1"/>
              </a:buClr>
              <a:buSzPct val="100000"/>
              <a:buNone/>
              <a:defRPr sz="2600">
                <a:solidFill>
                  <a:schemeClr val="lt1"/>
                </a:solidFill>
              </a:defRPr>
            </a:lvl5pPr>
            <a:lvl6pPr algn="r">
              <a:spcBef>
                <a:spcPts val="0"/>
              </a:spcBef>
              <a:buClr>
                <a:schemeClr val="lt1"/>
              </a:buClr>
              <a:buSzPct val="100000"/>
              <a:buNone/>
              <a:defRPr sz="2600">
                <a:solidFill>
                  <a:schemeClr val="lt1"/>
                </a:solidFill>
              </a:defRPr>
            </a:lvl6pPr>
            <a:lvl7pPr algn="r">
              <a:spcBef>
                <a:spcPts val="0"/>
              </a:spcBef>
              <a:buClr>
                <a:schemeClr val="lt1"/>
              </a:buClr>
              <a:buSzPct val="100000"/>
              <a:buNone/>
              <a:defRPr sz="2600">
                <a:solidFill>
                  <a:schemeClr val="lt1"/>
                </a:solidFill>
              </a:defRPr>
            </a:lvl7pPr>
            <a:lvl8pPr algn="r">
              <a:spcBef>
                <a:spcPts val="0"/>
              </a:spcBef>
              <a:buClr>
                <a:schemeClr val="lt1"/>
              </a:buClr>
              <a:buSzPct val="100000"/>
              <a:buNone/>
              <a:defRPr sz="2600">
                <a:solidFill>
                  <a:schemeClr val="lt1"/>
                </a:solidFill>
              </a:defRPr>
            </a:lvl8pPr>
            <a:lvl9pPr algn="r">
              <a:spcBef>
                <a:spcPts val="0"/>
              </a:spcBef>
              <a:buClr>
                <a:schemeClr val="lt1"/>
              </a:buClr>
              <a:buSzPct val="100000"/>
              <a:buNone/>
              <a:defRPr sz="26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y="0" x="0"/>
          <a:ext cy="0" cx="0"/>
          <a:chOff y="0" x="0"/>
          <a:chExt cy="0" cx="0"/>
        </a:xfrm>
      </p:grpSpPr>
      <p:sp>
        <p:nvSpPr>
          <p:cNvPr id="16" name="Shape 16"/>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7" name="Shape 17"/>
          <p:cNvSpPr txBox="1"/>
          <p:nvPr>
            <p:ph idx="1" type="body"/>
          </p:nvPr>
        </p:nvSpPr>
        <p:spPr>
          <a:xfrm>
            <a:off y="1828729" x="504031"/>
            <a:ext cy="5335499" cx="9072599"/>
          </a:xfrm>
          <a:prstGeom prst="rect">
            <a:avLst/>
          </a:prstGeom>
        </p:spPr>
        <p:txBody>
          <a:bodyPr bIns="100775" rIns="100775" lIns="100775" tIns="1007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9" name="Shape 19"/>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20" name="Shape 20"/>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y="0" x="0"/>
          <a:ext cy="0" cx="0"/>
          <a:chOff y="0" x="0"/>
          <a:chExt cy="0" cx="0"/>
        </a:xfrm>
      </p:grpSpPr>
      <p:sp>
        <p:nvSpPr>
          <p:cNvPr id="22" name="Shape 22"/>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23" name="Shape 23"/>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24" name="Shape 24"/>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25" name="Shape 25"/>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y="1828729" x="504031"/>
            <a:ext cy="5335499" cx="4452299"/>
          </a:xfrm>
          <a:prstGeom prst="rect">
            <a:avLst/>
          </a:prstGeom>
        </p:spPr>
        <p:txBody>
          <a:bodyPr bIns="100775" rIns="100775" lIns="100775" tIns="100775" anchor="t" anchorCtr="0"/>
          <a:lstStyle>
            <a:lvl1pPr>
              <a:spcBef>
                <a:spcPts val="0"/>
              </a:spcBef>
              <a:defRPr sz="3100"/>
            </a:lvl1pPr>
            <a:lvl2pPr>
              <a:spcBef>
                <a:spcPts val="0"/>
              </a:spcBef>
              <a:defRPr sz="2600"/>
            </a:lvl2pPr>
            <a:lvl3pPr>
              <a:spcBef>
                <a:spcPts val="0"/>
              </a:spcBef>
              <a:defRPr sz="2200"/>
            </a:lvl3pPr>
            <a:lvl4pPr>
              <a:spcBef>
                <a:spcPts val="0"/>
              </a:spcBef>
              <a:defRPr sz="2000"/>
            </a:lvl4pPr>
            <a:lvl5pPr>
              <a:spcBef>
                <a:spcPts val="0"/>
              </a:spcBef>
              <a:defRPr sz="2000"/>
            </a:lvl5pPr>
            <a:lvl6pPr>
              <a:spcBef>
                <a:spcPts val="0"/>
              </a:spcBef>
              <a:defRPr sz="2000"/>
            </a:lvl6pPr>
            <a:lvl7pPr>
              <a:spcBef>
                <a:spcPts val="0"/>
              </a:spcBef>
              <a:defRPr sz="2000"/>
            </a:lvl7pPr>
            <a:lvl8pPr>
              <a:spcBef>
                <a:spcPts val="0"/>
              </a:spcBef>
              <a:defRPr sz="2000"/>
            </a:lvl8pPr>
            <a:lvl9pPr>
              <a:spcBef>
                <a:spcPts val="0"/>
              </a:spcBef>
              <a:defRPr sz="2000"/>
            </a:lvl9pPr>
          </a:lstStyle>
          <a:p/>
        </p:txBody>
      </p:sp>
      <p:sp>
        <p:nvSpPr>
          <p:cNvPr id="27" name="Shape 27"/>
          <p:cNvSpPr txBox="1"/>
          <p:nvPr>
            <p:ph idx="2" type="body"/>
          </p:nvPr>
        </p:nvSpPr>
        <p:spPr>
          <a:xfrm>
            <a:off y="1828729" x="5124317"/>
            <a:ext cy="5335499" cx="4452299"/>
          </a:xfrm>
          <a:prstGeom prst="rect">
            <a:avLst/>
          </a:prstGeom>
        </p:spPr>
        <p:txBody>
          <a:bodyPr bIns="100775" rIns="100775" lIns="100775" tIns="100775" anchor="t" anchorCtr="0"/>
          <a:lstStyle>
            <a:lvl1pPr>
              <a:spcBef>
                <a:spcPts val="0"/>
              </a:spcBef>
              <a:defRPr sz="3100"/>
            </a:lvl1pPr>
            <a:lvl2pPr>
              <a:spcBef>
                <a:spcPts val="0"/>
              </a:spcBef>
              <a:defRPr sz="2600"/>
            </a:lvl2pPr>
            <a:lvl3pPr>
              <a:spcBef>
                <a:spcPts val="0"/>
              </a:spcBef>
              <a:defRPr sz="2200"/>
            </a:lvl3pPr>
            <a:lvl4pPr>
              <a:spcBef>
                <a:spcPts val="0"/>
              </a:spcBef>
              <a:defRPr sz="2000"/>
            </a:lvl4pPr>
            <a:lvl5pPr>
              <a:spcBef>
                <a:spcPts val="0"/>
              </a:spcBef>
              <a:defRPr sz="2000"/>
            </a:lvl5pPr>
            <a:lvl6pPr>
              <a:spcBef>
                <a:spcPts val="0"/>
              </a:spcBef>
              <a:defRPr sz="2000"/>
            </a:lvl6pPr>
            <a:lvl7pPr>
              <a:spcBef>
                <a:spcPts val="0"/>
              </a:spcBef>
              <a:defRPr sz="2000"/>
            </a:lvl7pPr>
            <a:lvl8pPr>
              <a:spcBef>
                <a:spcPts val="0"/>
              </a:spcBef>
              <a:defRPr sz="2000"/>
            </a:lvl8pPr>
            <a:lvl9pPr>
              <a:spcBef>
                <a:spcPts val="0"/>
              </a:spcBef>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y="0" x="0"/>
          <a:ext cy="0" cx="0"/>
          <a:chOff y="0" x="0"/>
          <a:chExt cy="0" cx="0"/>
        </a:xfrm>
      </p:grpSpPr>
      <p:sp>
        <p:nvSpPr>
          <p:cNvPr id="29" name="Shape 29"/>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0" name="Shape 30"/>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1" name="Shape 31"/>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32" name="Shape 32"/>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3" name="Shape 33"/>
        <p:cNvGrpSpPr/>
        <p:nvPr/>
      </p:nvGrpSpPr>
      <p:grpSpPr>
        <a:xfrm>
          <a:off y="0" x="0"/>
          <a:ext cy="0" cx="0"/>
          <a:chOff y="0" x="0"/>
          <a:chExt cy="0" cx="0"/>
        </a:xfrm>
      </p:grpSpPr>
      <p:grpSp>
        <p:nvGrpSpPr>
          <p:cNvPr id="34" name="Shape 34"/>
          <p:cNvGrpSpPr/>
          <p:nvPr/>
        </p:nvGrpSpPr>
        <p:grpSpPr>
          <a:xfrm>
            <a:off y="5438072" x="-6905"/>
            <a:ext cy="3417847" cx="10087254"/>
            <a:chOff y="4933386" x="-6264"/>
            <a:chExt cy="3100650" cx="9150267"/>
          </a:xfrm>
        </p:grpSpPr>
        <p:sp>
          <p:nvSpPr>
            <p:cNvPr id="35" name="Shape 35"/>
            <p:cNvSpPr/>
            <p:nvPr/>
          </p:nvSpPr>
          <p:spPr>
            <a:xfrm>
              <a:off y="5537200" x="-7"/>
              <a:ext cy="1574769" cx="9144008"/>
            </a:xfrm>
            <a:custGeom>
              <a:pathLst>
                <a:path w="9144009" extrusionOk="0" h="1257301">
                  <a:moveTo>
                    <a:pt y="266700" x="5"/>
                  </a:moveTo>
                  <a:cubicBezTo>
                    <a:pt y="1257301" x="8115305"/>
                    <a:pt y="0" x="7620009"/>
                    <a:pt y="186267" x="9144009"/>
                  </a:cubicBezTo>
                  <a:cubicBezTo>
                    <a:pt y="441678" x="9144008"/>
                    <a:pt y="818763" x="9143998"/>
                    <a:pt y="1074174" x="9143997"/>
                  </a:cubicBezTo>
                  <a:lnTo>
                    <a:pt y="1086874" x="0"/>
                  </a:lnTo>
                  <a:cubicBezTo>
                    <a:pt y="854041" x="0"/>
                    <a:pt y="499533" x="5"/>
                    <a:pt y="266700" x="5"/>
                  </a:cubicBezTo>
                  <a:close/>
                </a:path>
              </a:pathLst>
            </a:custGeom>
            <a:gradFill>
              <a:gsLst>
                <a:gs pos="0">
                  <a:srgbClr val="549FFF"/>
                </a:gs>
                <a:gs pos="100000">
                  <a:srgbClr val="003171">
                    <a:alpha val="51764"/>
                  </a:srgbClr>
                </a:gs>
              </a:gsLst>
              <a:path path="circle">
                <a:fillToRect t="50%" b="50%" r="50%" l="50%"/>
              </a:path>
              <a:tileRect/>
            </a:gradFill>
            <a:ln>
              <a:noFill/>
            </a:ln>
          </p:spPr>
          <p:txBody>
            <a:bodyPr bIns="50375" rIns="100775" lIns="100775" tIns="50375" anchor="ctr" anchorCtr="0">
              <a:noAutofit/>
            </a:bodyPr>
            <a:lstStyle/>
            <a:p>
              <a:pPr>
                <a:spcBef>
                  <a:spcPts val="0"/>
                </a:spcBef>
                <a:buNone/>
              </a:pPr>
              <a:r>
                <a:t/>
              </a:r>
              <a:endParaRPr/>
            </a:p>
          </p:txBody>
        </p:sp>
        <p:sp>
          <p:nvSpPr>
            <p:cNvPr id="36" name="Shape 36"/>
            <p:cNvSpPr/>
            <p:nvPr/>
          </p:nvSpPr>
          <p:spPr>
            <a:xfrm rot="5400000" flipH="1">
              <a:off y="1908578" x="3018543"/>
              <a:ext cy="9150266" cx="3100650"/>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7" name="Shape 37"/>
            <p:cNvSpPr/>
            <p:nvPr/>
          </p:nvSpPr>
          <p:spPr>
            <a:xfrm>
              <a:off y="5740400" x="-7"/>
              <a:ext cy="1574769" cx="9144010"/>
            </a:xfrm>
            <a:custGeom>
              <a:pathLst>
                <a:path w="9144011" extrusionOk="0" h="1257301">
                  <a:moveTo>
                    <a:pt y="266700" x="7"/>
                  </a:moveTo>
                  <a:cubicBezTo>
                    <a:pt y="1257301" x="8115307"/>
                    <a:pt y="0" x="7620011"/>
                    <a:pt y="186267" x="9144011"/>
                  </a:cubicBezTo>
                  <a:lnTo>
                    <a:pt y="921775" x="9144011"/>
                  </a:lnTo>
                  <a:lnTo>
                    <a:pt y="931914" x="0"/>
                  </a:lnTo>
                  <a:cubicBezTo>
                    <a:pt y="699081" x="0"/>
                    <a:pt y="499533" x="7"/>
                    <a:pt y="266700" x="7"/>
                  </a:cubicBezTo>
                  <a:close/>
                </a:path>
              </a:pathLst>
            </a:custGeom>
            <a:gradFill>
              <a:gsLst>
                <a:gs pos="0">
                  <a:srgbClr val="549FFF">
                    <a:alpha val="81960"/>
                  </a:srgbClr>
                </a:gs>
                <a:gs pos="100000">
                  <a:srgbClr val="003171">
                    <a:alpha val="81960"/>
                  </a:srgbClr>
                </a:gs>
              </a:gsLst>
              <a:path path="circle">
                <a:fillToRect t="50%" b="50%" r="50%" l="50%"/>
              </a:path>
              <a:tileRect/>
            </a:gradFill>
            <a:ln>
              <a:noFill/>
            </a:ln>
          </p:spPr>
          <p:txBody>
            <a:bodyPr bIns="50375" rIns="100775" lIns="100775" tIns="50375" anchor="ctr" anchorCtr="0">
              <a:noAutofit/>
            </a:bodyPr>
            <a:lstStyle/>
            <a:p>
              <a:pPr>
                <a:spcBef>
                  <a:spcPts val="0"/>
                </a:spcBef>
                <a:buNone/>
              </a:pPr>
              <a:r>
                <a:t/>
              </a:r>
              <a:endParaRPr/>
            </a:p>
          </p:txBody>
        </p:sp>
      </p:grpSp>
      <p:sp>
        <p:nvSpPr>
          <p:cNvPr id="38" name="Shape 38"/>
          <p:cNvSpPr txBox="1"/>
          <p:nvPr>
            <p:ph idx="1" type="body"/>
          </p:nvPr>
        </p:nvSpPr>
        <p:spPr>
          <a:xfrm>
            <a:off y="5916496" x="1975873"/>
            <a:ext cy="887100" cx="6048299"/>
          </a:xfrm>
          <a:prstGeom prst="rect">
            <a:avLst/>
          </a:prstGeom>
        </p:spPr>
        <p:txBody>
          <a:bodyPr bIns="100775" rIns="100775" lIns="100775" tIns="100775" anchor="ctr" anchorCtr="0"/>
          <a:lstStyle>
            <a:lvl1pPr algn="ctr">
              <a:spcBef>
                <a:spcPts val="0"/>
              </a:spcBef>
              <a:buSzPct val="100000"/>
              <a:buNone/>
              <a:defRPr sz="26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9" name="Shape 39"/>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40" name="Shape 40"/>
        <p:cNvGrpSpPr/>
        <p:nvPr/>
      </p:nvGrpSpPr>
      <p:grpSpPr>
        <a:xfrm>
          <a:off y="0" x="0"/>
          <a:ext cy="0" cx="0"/>
          <a:chOff y="0" x="0"/>
          <a:chExt cy="0" cx="0"/>
        </a:xfrm>
      </p:grpSpPr>
      <p:sp>
        <p:nvSpPr>
          <p:cNvPr id="41" name="Shape 41"/>
          <p:cNvSpPr txBox="1"/>
          <p:nvPr>
            <p:ph type="title"/>
          </p:nvPr>
        </p:nvSpPr>
        <p:spPr>
          <a:xfrm>
            <a:off y="301319" x="504000"/>
            <a:ext cy="1262400" cx="9071700"/>
          </a:xfrm>
          <a:prstGeom prst="rect">
            <a:avLst/>
          </a:prstGeom>
          <a:noFill/>
          <a:ln>
            <a:noFill/>
          </a:ln>
        </p:spPr>
        <p:txBody>
          <a:bodyPr bIns="100775" rIns="100775" lIns="100775" tIns="100775" anchor="b" anchorCtr="0"/>
          <a:lstStyle>
            <a:lvl1pPr>
              <a:spcBef>
                <a:spcPts val="0"/>
              </a:spcBef>
              <a:buNone/>
              <a:defRPr/>
            </a:lvl1pPr>
          </a:lstStyle>
          <a:p/>
        </p:txBody>
      </p:sp>
      <p:sp>
        <p:nvSpPr>
          <p:cNvPr id="42" name="Shape 42"/>
          <p:cNvSpPr txBox="1"/>
          <p:nvPr>
            <p:ph idx="1" type="body"/>
          </p:nvPr>
        </p:nvSpPr>
        <p:spPr>
          <a:xfrm>
            <a:off y="1769040" x="504000"/>
            <a:ext cy="4384500" cx="9071700"/>
          </a:xfrm>
          <a:prstGeom prst="rect">
            <a:avLst/>
          </a:prstGeom>
          <a:noFill/>
          <a:ln>
            <a:noFill/>
          </a:ln>
        </p:spPr>
        <p:txBody>
          <a:bodyPr bIns="100775" rIns="100775" lIns="100775" tIns="100775" anchor="t" anchorCtr="0"/>
          <a:lstStyle>
            <a:lvl1pPr>
              <a:spcBef>
                <a:spcPts val="0"/>
              </a:spcBef>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chemeClr val="accent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302737" x="504031"/>
            <a:ext cy="1461300" cx="9072599"/>
          </a:xfrm>
          <a:prstGeom prst="rect">
            <a:avLst/>
          </a:prstGeom>
          <a:noFill/>
          <a:ln>
            <a:noFill/>
          </a:ln>
        </p:spPr>
        <p:txBody>
          <a:bodyPr bIns="100775" rIns="100775" lIns="100775" tIns="100775" anchor="b" anchorCtr="0"/>
          <a:lstStyle>
            <a:lvl1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9pPr>
          </a:lstStyle>
          <a:p/>
        </p:txBody>
      </p:sp>
      <p:sp>
        <p:nvSpPr>
          <p:cNvPr id="6" name="Shape 6"/>
          <p:cNvSpPr txBox="1"/>
          <p:nvPr>
            <p:ph idx="1" type="body"/>
          </p:nvPr>
        </p:nvSpPr>
        <p:spPr>
          <a:xfrm>
            <a:off y="1903918" x="504031"/>
            <a:ext cy="4988999" cx="9072599"/>
          </a:xfrm>
          <a:prstGeom prst="rect">
            <a:avLst/>
          </a:prstGeom>
          <a:noFill/>
          <a:ln>
            <a:noFill/>
          </a:ln>
        </p:spPr>
        <p:txBody>
          <a:bodyPr bIns="100775" rIns="100775" lIns="100775" tIns="100775" anchor="t" anchorCtr="0"/>
          <a:lstStyle>
            <a:lvl1pPr>
              <a:spcBef>
                <a:spcPts val="0"/>
              </a:spcBef>
              <a:buClr>
                <a:schemeClr val="dk2"/>
              </a:buClr>
              <a:buSzPct val="100000"/>
              <a:buFont typeface="Trebuchet MS"/>
              <a:defRPr sz="3500">
                <a:solidFill>
                  <a:schemeClr val="dk2"/>
                </a:solidFill>
                <a:latin typeface="Trebuchet MS"/>
                <a:ea typeface="Trebuchet MS"/>
                <a:cs typeface="Trebuchet MS"/>
                <a:sym typeface="Trebuchet MS"/>
              </a:defRPr>
            </a:lvl1pPr>
            <a:lvl2pPr>
              <a:spcBef>
                <a:spcPts val="600"/>
              </a:spcBef>
              <a:buClr>
                <a:schemeClr val="dk2"/>
              </a:buClr>
              <a:buSzPct val="100000"/>
              <a:buFont typeface="Trebuchet MS"/>
              <a:defRPr sz="3100">
                <a:solidFill>
                  <a:schemeClr val="dk2"/>
                </a:solidFill>
                <a:latin typeface="Trebuchet MS"/>
                <a:ea typeface="Trebuchet MS"/>
                <a:cs typeface="Trebuchet MS"/>
                <a:sym typeface="Trebuchet MS"/>
              </a:defRPr>
            </a:lvl2pPr>
            <a:lvl3pPr>
              <a:spcBef>
                <a:spcPts val="500"/>
              </a:spcBef>
              <a:buClr>
                <a:schemeClr val="dk2"/>
              </a:buClr>
              <a:buSzPct val="100000"/>
              <a:buFont typeface="Trebuchet MS"/>
              <a:defRPr sz="26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 Target="../media/image05.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7.xml" Type="http://schemas.openxmlformats.org/officeDocument/2006/relationships/slideLayout" Id="rId1"/><Relationship Target="../media/image00.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 Target="../media/image1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 Target="../media/image09.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 Target="../media/image13.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 Target="../media/image1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 Target="../media/image17.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7.xml" Type="http://schemas.openxmlformats.org/officeDocument/2006/relationships/slideLayout" Id="rId1"/><Relationship Target="../media/image17.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7.xml" Type="http://schemas.openxmlformats.org/officeDocument/2006/relationships/slideLayout" Id="rId1"/><Relationship Target="../media/image15.png" Type="http://schemas.openxmlformats.org/officeDocument/2006/relationships/image" Id="rId4"/><Relationship Target="../media/image1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7.xml" Type="http://schemas.openxmlformats.org/officeDocument/2006/relationships/slideLayout" Id="rId1"/><Relationship Target="../media/image14.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7.xml" Type="http://schemas.openxmlformats.org/officeDocument/2006/relationships/slideLayout" Id="rId1"/><Relationship Target="../media/image20.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7.xml" Type="http://schemas.openxmlformats.org/officeDocument/2006/relationships/slideLayout" Id="rId1"/><Relationship Target="../media/image21.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7.xml" Type="http://schemas.openxmlformats.org/officeDocument/2006/relationships/slideLayout" Id="rId1"/><Relationship Target="../media/image23.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7.xml" Type="http://schemas.openxmlformats.org/officeDocument/2006/relationships/slideLayout" Id="rId1"/><Relationship Target="../media/image19.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7.xml" Type="http://schemas.openxmlformats.org/officeDocument/2006/relationships/slideLayout" Id="rId1"/><Relationship Target="../media/image25.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7.xml" Type="http://schemas.openxmlformats.org/officeDocument/2006/relationships/slideLayout" Id="rId1"/><Relationship Target="../media/image22.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7.xml" Type="http://schemas.openxmlformats.org/officeDocument/2006/relationships/slideLayout" Id="rId1"/><Relationship Target="../media/image22.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7.xml" Type="http://schemas.openxmlformats.org/officeDocument/2006/relationships/slideLayout" Id="rId1"/><Relationship Target="../media/image32.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 Target="../media/image12.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7.xml" Type="http://schemas.openxmlformats.org/officeDocument/2006/relationships/slideLayout" Id="rId1"/><Relationship Target="../media/image26.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7.xml" Type="http://schemas.openxmlformats.org/officeDocument/2006/relationships/slideLayout" Id="rId1"/><Relationship Target="../media/image24.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7.xml" Type="http://schemas.openxmlformats.org/officeDocument/2006/relationships/slideLayout" Id="rId1"/><Relationship Target="../media/image27.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7.xml" Type="http://schemas.openxmlformats.org/officeDocument/2006/relationships/slideLayout" Id="rId1"/><Relationship Target="../media/image34.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7.xml" Type="http://schemas.openxmlformats.org/officeDocument/2006/relationships/slideLayout" Id="rId1"/><Relationship Target="../media/image28.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7.xml" Type="http://schemas.openxmlformats.org/officeDocument/2006/relationships/slideLayout" Id="rId1"/><Relationship Target="../media/image33.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7.xml" Type="http://schemas.openxmlformats.org/officeDocument/2006/relationships/slideLayout" Id="rId1"/><Relationship Target="../media/image39.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 Target="../media/image08.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7.xml" Type="http://schemas.openxmlformats.org/officeDocument/2006/relationships/slideLayout" Id="rId1"/><Relationship Target="../media/image29.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7.xml" Type="http://schemas.openxmlformats.org/officeDocument/2006/relationships/slideLayout" Id="rId1"/><Relationship Target="../media/image47.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7.xml" Type="http://schemas.openxmlformats.org/officeDocument/2006/relationships/slideLayout" Id="rId1"/><Relationship Target="../media/image31.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7.xml" Type="http://schemas.openxmlformats.org/officeDocument/2006/relationships/slideLayout" Id="rId1"/><Relationship Target="../media/image35.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7.xml" Type="http://schemas.openxmlformats.org/officeDocument/2006/relationships/slideLayout" Id="rId1"/><Relationship Target="../media/image30.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7.xml" Type="http://schemas.openxmlformats.org/officeDocument/2006/relationships/slideLayout" Id="rId1"/><Relationship Target="../media/image42.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7.xml" Type="http://schemas.openxmlformats.org/officeDocument/2006/relationships/slideLayout" Id="rId1"/><Relationship Target="../media/image36.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7.xml" Type="http://schemas.openxmlformats.org/officeDocument/2006/relationships/slideLayout" Id="rId1"/><Relationship Target="../media/image37.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7.xml" Type="http://schemas.openxmlformats.org/officeDocument/2006/relationships/slideLayout" Id="rId1"/><Relationship Target="../media/image38.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7.xml" Type="http://schemas.openxmlformats.org/officeDocument/2006/relationships/slideLayout" Id="rId1"/><Relationship Target="../media/image4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 Target="../media/image06.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7.xml" Type="http://schemas.openxmlformats.org/officeDocument/2006/relationships/slideLayout" Id="rId1"/><Relationship Target="../media/image45.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7.xml" Type="http://schemas.openxmlformats.org/officeDocument/2006/relationships/slideLayout" Id="rId1"/><Relationship Target="../media/image43.pn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7.xml" Type="http://schemas.openxmlformats.org/officeDocument/2006/relationships/slideLayout" Id="rId1"/><Relationship Target="../media/image41.png" Type="http://schemas.openxmlformats.org/officeDocument/2006/relationships/image" Id="rId4"/><Relationship Target="../media/image40.png" Type="http://schemas.openxmlformats.org/officeDocument/2006/relationships/image" Id="rId3"/><Relationship Target="../media/image44.png" Type="http://schemas.openxmlformats.org/officeDocument/2006/relationships/image" Id="rId5"/></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7.xml" Type="http://schemas.openxmlformats.org/officeDocument/2006/relationships/slideLayout" Id="rId1"/><Relationship Target="../media/image48.png" Type="http://schemas.openxmlformats.org/officeDocument/2006/relationships/image" Id="rId3"/></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7.xml" Type="http://schemas.openxmlformats.org/officeDocument/2006/relationships/slideLayout" Id="rId1"/></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7.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7.xml" Type="http://schemas.openxmlformats.org/officeDocument/2006/relationships/slideLayout" Id="rId1"/><Relationship Target="../media/image49.png" Type="http://schemas.openxmlformats.org/officeDocument/2006/relationships/image" Id="rId4"/><Relationship Target="www.donabateDojo.com" Type="http://schemas.openxmlformats.org/officeDocument/2006/relationships/hyperlink" TargetMode="External" Id="rId3"/></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7.xml" Type="http://schemas.openxmlformats.org/officeDocument/2006/relationships/slideLayout" Id="rId1"/><Relationship Target="http://www.facebook.com/DonabateDojo" Type="http://schemas.openxmlformats.org/officeDocument/2006/relationships/hyperlink" TargetMode="External" Id="rId4"/><Relationship Target="mailto:team@donabateDojo.com" Type="http://schemas.openxmlformats.org/officeDocument/2006/relationships/hyperlink" TargetMode="External" Id="rId3"/><Relationship Target="http://www.donabateDojo.com" Type="http://schemas.openxmlformats.org/officeDocument/2006/relationships/hyperlink" TargetMode="External" Id="rId6"/><Relationship Target="https://twitter.com/DonabateDojo" Type="http://schemas.openxmlformats.org/officeDocument/2006/relationships/hyperlink" TargetMode="External"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 Target="../media/image02.png" Type="http://schemas.openxmlformats.org/officeDocument/2006/relationships/image" Id="rId3"/></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7.xml" Type="http://schemas.openxmlformats.org/officeDocument/2006/relationships/slideLayout" Id="rId1"/><Relationship Target="../media/image07.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p:nvPr/>
        </p:nvSpPr>
        <p:spPr>
          <a:xfrm>
            <a:off y="0" x="0"/>
            <a:ext cy="7559999" cx="10079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45" name="Shape 45"/>
          <p:cNvPicPr preferRelativeResize="0"/>
          <p:nvPr/>
        </p:nvPicPr>
        <p:blipFill>
          <a:blip r:embed="rId3">
            <a:alphaModFix/>
          </a:blip>
          <a:stretch>
            <a:fillRect/>
          </a:stretch>
        </p:blipFill>
        <p:spPr>
          <a:xfrm>
            <a:off y="889487" x="1483400"/>
            <a:ext cy="3933825" cx="72580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Click on the little arrow next to 'space' and from the drop down menu select </a:t>
            </a:r>
            <a:r>
              <a:rPr sz="2200" lang="en-GB"/>
              <a:t>‘</a:t>
            </a:r>
            <a:r>
              <a:rPr strike="noStrike" u="none" b="0" cap="none" baseline="0" sz="2200" lang="en-GB" i="0">
                <a:latin typeface="Arial"/>
                <a:ea typeface="Arial"/>
                <a:cs typeface="Arial"/>
                <a:sym typeface="Arial"/>
              </a:rPr>
              <a:t>right arrow</a:t>
            </a:r>
            <a:r>
              <a:rPr sz="2200" lang="en-GB"/>
              <a:t>’</a:t>
            </a:r>
            <a:r>
              <a:rPr strike="noStrike" u="none" b="0" cap="none" baseline="0" sz="2200" lang="en-GB" i="0">
                <a:latin typeface="Arial"/>
                <a:ea typeface="Arial"/>
                <a:cs typeface="Arial"/>
                <a:sym typeface="Arial"/>
              </a:rPr>
              <a:t>.</a:t>
            </a:r>
          </a:p>
        </p:txBody>
      </p:sp>
      <p:sp>
        <p:nvSpPr>
          <p:cNvPr id="108" name="Shape 108"/>
          <p:cNvSpPr/>
          <p:nvPr/>
        </p:nvSpPr>
        <p:spPr>
          <a:xfrm>
            <a:off y="1837440" x="1691640"/>
            <a:ext cy="4247280" cx="687635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09" name="Shape 109"/>
          <p:cNvPicPr preferRelativeResize="0"/>
          <p:nvPr/>
        </p:nvPicPr>
        <p:blipFill>
          <a:blip r:embed="rId3">
            <a:alphaModFix/>
          </a:blip>
          <a:stretch>
            <a:fillRect/>
          </a:stretch>
        </p:blipFill>
        <p:spPr>
          <a:xfrm>
            <a:off y="1689112" x="2063300"/>
            <a:ext cy="4181450" cx="5954018"/>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Drag out another 'when space key pressed' button from the left.</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Change this one to 'left arrow' and attach the </a:t>
            </a:r>
            <a:r>
              <a:rPr sz="2200" lang="en-GB"/>
              <a:t>‘change x by </a:t>
            </a:r>
            <a:r>
              <a:rPr strike="noStrike" u="none" b="0" cap="none" baseline="0" sz="2200" lang="en-GB" i="0">
                <a:latin typeface="Arial"/>
                <a:ea typeface="Arial"/>
                <a:cs typeface="Arial"/>
                <a:sym typeface="Arial"/>
              </a:rPr>
              <a:t>-10</a:t>
            </a:r>
            <a:r>
              <a:rPr sz="2200" lang="en-GB"/>
              <a:t>’</a:t>
            </a:r>
            <a:r>
              <a:rPr strike="noStrike" u="none" b="0" cap="none" baseline="0" sz="2200" lang="en-GB" i="0">
                <a:latin typeface="Arial"/>
                <a:ea typeface="Arial"/>
                <a:cs typeface="Arial"/>
                <a:sym typeface="Arial"/>
              </a:rPr>
              <a:t> button</a:t>
            </a:r>
          </a:p>
        </p:txBody>
      </p:sp>
      <p:sp>
        <p:nvSpPr>
          <p:cNvPr id="115" name="Shape 115"/>
          <p:cNvSpPr/>
          <p:nvPr/>
        </p:nvSpPr>
        <p:spPr>
          <a:xfrm>
            <a:off y="1837440" x="1691640"/>
            <a:ext cy="4247280" cx="687635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16" name="Shape 116"/>
          <p:cNvPicPr preferRelativeResize="0"/>
          <p:nvPr/>
        </p:nvPicPr>
        <p:blipFill>
          <a:blip r:embed="rId3">
            <a:alphaModFix/>
          </a:blip>
          <a:stretch>
            <a:fillRect/>
          </a:stretch>
        </p:blipFill>
        <p:spPr>
          <a:xfrm>
            <a:off y="1652769" x="2094600"/>
            <a:ext cy="4616624" cx="60704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sp>
        <p:nvSpPr>
          <p:cNvPr id="121" name="Shape 121"/>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What do your left and right keys do now ?  Why ?</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What do the up and down keys do ? Why ?</a:t>
            </a:r>
          </a:p>
        </p:txBody>
      </p:sp>
      <p:sp>
        <p:nvSpPr>
          <p:cNvPr id="122" name="Shape 122"/>
          <p:cNvSpPr/>
          <p:nvPr/>
        </p:nvSpPr>
        <p:spPr>
          <a:xfrm>
            <a:off y="1837440" x="1691640"/>
            <a:ext cy="4247280" cx="687635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23" name="Shape 123"/>
          <p:cNvPicPr preferRelativeResize="0"/>
          <p:nvPr/>
        </p:nvPicPr>
        <p:blipFill>
          <a:blip r:embed="rId3">
            <a:alphaModFix/>
          </a:blip>
          <a:stretch>
            <a:fillRect/>
          </a:stretch>
        </p:blipFill>
        <p:spPr>
          <a:xfrm>
            <a:off y="1773162" x="1691650"/>
            <a:ext cy="4375859" cx="68763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y="0" x="0"/>
          <a:ext cy="0" cx="0"/>
          <a:chOff y="0" x="0"/>
          <a:chExt cy="0" cx="0"/>
        </a:xfrm>
      </p:grpSpPr>
      <p:sp>
        <p:nvSpPr>
          <p:cNvPr id="128" name="Shape 128"/>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Click on the 'Motion' button in the top left and add two new commands 'if on edge bounce'.  What difference does this make you you hit the sides?</a:t>
            </a:r>
          </a:p>
        </p:txBody>
      </p:sp>
      <p:sp>
        <p:nvSpPr>
          <p:cNvPr id="129" name="Shape 129"/>
          <p:cNvSpPr/>
          <p:nvPr/>
        </p:nvSpPr>
        <p:spPr>
          <a:xfrm>
            <a:off y="1837440" x="1691640"/>
            <a:ext cy="4247280" cx="687635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30" name="Shape 130"/>
          <p:cNvPicPr preferRelativeResize="0"/>
          <p:nvPr/>
        </p:nvPicPr>
        <p:blipFill>
          <a:blip r:embed="rId3">
            <a:alphaModFix/>
          </a:blip>
          <a:stretch>
            <a:fillRect/>
          </a:stretch>
        </p:blipFill>
        <p:spPr>
          <a:xfrm>
            <a:off y="1352600" x="2035450"/>
            <a:ext cy="5216975" cx="61887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Picking the items from Control and Motion, add two more sets.  This time pick 'Change Y by 10' and remember to change one to '-10'</a:t>
            </a:r>
          </a:p>
        </p:txBody>
      </p:sp>
      <p:sp>
        <p:nvSpPr>
          <p:cNvPr id="136" name="Shape 136"/>
          <p:cNvSpPr/>
          <p:nvPr/>
        </p:nvSpPr>
        <p:spPr>
          <a:xfrm>
            <a:off y="1621440" x="1691640"/>
            <a:ext cy="5434559" cx="7092360"/>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37" name="Shape 137"/>
          <p:cNvPicPr preferRelativeResize="0"/>
          <p:nvPr/>
        </p:nvPicPr>
        <p:blipFill>
          <a:blip r:embed="rId3">
            <a:alphaModFix/>
          </a:blip>
          <a:stretch>
            <a:fillRect/>
          </a:stretch>
        </p:blipFill>
        <p:spPr>
          <a:xfrm>
            <a:off y="1395984" x="2754775"/>
            <a:ext cy="5789450" cx="44457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Move round again.  Do the Up and Down keys work now ?</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Are they correct ?  Why not ? How do you fix it ?</a:t>
            </a:r>
          </a:p>
        </p:txBody>
      </p:sp>
      <p:sp>
        <p:nvSpPr>
          <p:cNvPr id="143" name="Shape 143"/>
          <p:cNvSpPr/>
          <p:nvPr/>
        </p:nvSpPr>
        <p:spPr>
          <a:xfrm>
            <a:off y="1837440" x="1691640"/>
            <a:ext cy="4247280" cx="687635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44" name="Shape 144"/>
          <p:cNvPicPr preferRelativeResize="0"/>
          <p:nvPr/>
        </p:nvPicPr>
        <p:blipFill>
          <a:blip r:embed="rId3">
            <a:alphaModFix/>
          </a:blip>
          <a:stretch>
            <a:fillRect/>
          </a:stretch>
        </p:blipFill>
        <p:spPr>
          <a:xfrm>
            <a:off y="1773162" x="1691650"/>
            <a:ext cy="4375859" cx="68763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Make the up one read ‘10’ and the down one read ‘-10’</a:t>
            </a:r>
          </a:p>
        </p:txBody>
      </p:sp>
      <p:sp>
        <p:nvSpPr>
          <p:cNvPr id="150" name="Shape 150"/>
          <p:cNvSpPr/>
          <p:nvPr/>
        </p:nvSpPr>
        <p:spPr>
          <a:xfrm>
            <a:off y="1621440" x="1691640"/>
            <a:ext cy="5434559" cx="7092360"/>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51" name="Shape 151"/>
          <p:cNvPicPr preferRelativeResize="0"/>
          <p:nvPr/>
        </p:nvPicPr>
        <p:blipFill>
          <a:blip r:embed="rId3">
            <a:alphaModFix/>
          </a:blip>
          <a:stretch>
            <a:fillRect/>
          </a:stretch>
        </p:blipFill>
        <p:spPr>
          <a:xfrm>
            <a:off y="1520675" x="2771408"/>
            <a:ext cy="5636075" cx="43071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The Blue line shows you 'X' or how far left and right the cat is.</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The Red line shows you 'Y' or how far up and down the cat is.</a:t>
            </a:r>
          </a:p>
        </p:txBody>
      </p:sp>
      <p:sp>
        <p:nvSpPr>
          <p:cNvPr id="157" name="Shape 157"/>
          <p:cNvSpPr/>
          <p:nvPr/>
        </p:nvSpPr>
        <p:spPr>
          <a:xfrm>
            <a:off y="1621440" x="1691640"/>
            <a:ext cy="5434559" cx="7092360"/>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58" name="Shape 158"/>
          <p:cNvPicPr preferRelativeResize="0"/>
          <p:nvPr/>
        </p:nvPicPr>
        <p:blipFill>
          <a:blip r:embed="rId3">
            <a:alphaModFix/>
          </a:blip>
          <a:stretch>
            <a:fillRect/>
          </a:stretch>
        </p:blipFill>
        <p:spPr>
          <a:xfrm>
            <a:off y="1545250" x="1537174"/>
            <a:ext cy="5600574" cx="74013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If the numbers go from -180 to 180 or from -240 to 240,</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then what two numbers are right in the middle ?</a:t>
            </a:r>
          </a:p>
        </p:txBody>
      </p:sp>
      <p:sp>
        <p:nvSpPr>
          <p:cNvPr id="164" name="Shape 164"/>
          <p:cNvSpPr/>
          <p:nvPr/>
        </p:nvSpPr>
        <p:spPr>
          <a:xfrm>
            <a:off y="1621440" x="1691640"/>
            <a:ext cy="5434559" cx="7092360"/>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65" name="Shape 165"/>
          <p:cNvPicPr preferRelativeResize="0"/>
          <p:nvPr/>
        </p:nvPicPr>
        <p:blipFill>
          <a:blip r:embed="rId3">
            <a:alphaModFix/>
          </a:blip>
          <a:stretch>
            <a:fillRect/>
          </a:stretch>
        </p:blipFill>
        <p:spPr>
          <a:xfrm>
            <a:off y="1545250" x="1537174"/>
            <a:ext cy="5600574" cx="74013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X is 0     and     Y is 0</a:t>
            </a:r>
          </a:p>
        </p:txBody>
      </p:sp>
      <p:sp>
        <p:nvSpPr>
          <p:cNvPr id="171" name="Shape 171"/>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72" name="Shape 172"/>
          <p:cNvPicPr preferRelativeResize="0"/>
          <p:nvPr/>
        </p:nvPicPr>
        <p:blipFill>
          <a:blip r:embed="rId3">
            <a:alphaModFix/>
          </a:blip>
          <a:stretch>
            <a:fillRect/>
          </a:stretch>
        </p:blipFill>
        <p:spPr>
          <a:xfrm>
            <a:off y="1545250" x="1537174"/>
            <a:ext cy="5600574" cx="7401300"/>
          </a:xfrm>
          <a:prstGeom prst="rect">
            <a:avLst/>
          </a:prstGeom>
          <a:noFill/>
          <a:ln>
            <a:noFill/>
          </a:ln>
        </p:spPr>
      </p:pic>
      <p:pic>
        <p:nvPicPr>
          <p:cNvPr id="173" name="Shape 173"/>
          <p:cNvPicPr preferRelativeResize="0"/>
          <p:nvPr/>
        </p:nvPicPr>
        <p:blipFill>
          <a:blip r:embed="rId4">
            <a:alphaModFix/>
          </a:blip>
          <a:stretch>
            <a:fillRect/>
          </a:stretch>
        </p:blipFill>
        <p:spPr>
          <a:xfrm>
            <a:off y="4936700" x="5817325"/>
            <a:ext cy="484450" cx="17658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4400" lang="en-GB" i="0">
                <a:latin typeface="Arial"/>
                <a:ea typeface="Arial"/>
                <a:cs typeface="Arial"/>
                <a:sym typeface="Arial"/>
              </a:rPr>
              <a:t>Install Scratch</a:t>
            </a:r>
          </a:p>
        </p:txBody>
      </p:sp>
      <p:sp>
        <p:nvSpPr>
          <p:cNvPr id="51" name="Shape 51"/>
          <p:cNvSpPr txBox="1"/>
          <p:nvPr/>
        </p:nvSpPr>
        <p:spPr>
          <a:xfrm>
            <a:off y="1368000" x="752760"/>
            <a:ext cy="1179359" cx="8391240"/>
          </a:xfrm>
          <a:prstGeom prst="rect">
            <a:avLst/>
          </a:prstGeom>
          <a:noFill/>
          <a:ln>
            <a:noFill/>
          </a:ln>
        </p:spPr>
        <p:txBody>
          <a:bodyPr bIns="45000" rIns="90000" lIns="90000" tIns="45000" anchor="t" anchorCtr="0">
            <a:noAutofit/>
          </a:bodyPr>
          <a:lstStyle/>
          <a:p>
            <a:pPr algn="ctr" rtl="0" lvl="0" marR="0" indent="0" marL="0">
              <a:spcBef>
                <a:spcPts val="0"/>
              </a:spcBef>
              <a:buNone/>
            </a:pPr>
            <a:r>
              <a:rPr strike="noStrike" u="none" b="0" cap="none" baseline="0" sz="1800" lang="en-GB" i="0">
                <a:latin typeface="Arial"/>
                <a:ea typeface="Arial"/>
                <a:cs typeface="Arial"/>
                <a:sym typeface="Arial"/>
              </a:rPr>
              <a:t>Go to =&gt; </a:t>
            </a:r>
            <a:r>
              <a:rPr strike="noStrike" u="sng" b="0" cap="none" baseline="0" sz="1800" lang="en-GB" i="0">
                <a:latin typeface="Arial"/>
                <a:ea typeface="Arial"/>
                <a:cs typeface="Arial"/>
                <a:sym typeface="Arial"/>
              </a:rPr>
              <a:t>http://scratch.mit.edu/scratch_1.4/</a:t>
            </a:r>
          </a:p>
          <a:p>
            <a:pPr algn="l" rtl="0" lvl="0" marR="0" indent="51435" marL="0">
              <a:spcBef>
                <a:spcPts val="0"/>
              </a:spcBef>
              <a:buFont typeface="Arial"/>
              <a:buNone/>
            </a:pPr>
            <a:r>
              <a:t/>
            </a:r>
            <a:endParaRPr strike="noStrike" u="none" b="0" cap="none" baseline="0" sz="1800" i="0"/>
          </a:p>
        </p:txBody>
      </p:sp>
      <p:sp>
        <p:nvSpPr>
          <p:cNvPr id="52" name="Shape 52"/>
          <p:cNvSpPr/>
          <p:nvPr/>
        </p:nvSpPr>
        <p:spPr>
          <a:xfrm>
            <a:off y="2016000" x="2016000"/>
            <a:ext cy="4968000" cx="7343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53" name="Shape 53"/>
          <p:cNvPicPr preferRelativeResize="0"/>
          <p:nvPr/>
        </p:nvPicPr>
        <p:blipFill>
          <a:blip r:embed="rId3">
            <a:alphaModFix/>
          </a:blip>
          <a:stretch>
            <a:fillRect/>
          </a:stretch>
        </p:blipFill>
        <p:spPr>
          <a:xfrm>
            <a:off y="1831669" x="965362"/>
            <a:ext cy="5489075" cx="82708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y="0" x="0"/>
          <a:ext cy="0" cx="0"/>
          <a:chOff y="0" x="0"/>
          <a:chExt cy="0" cx="0"/>
        </a:xfrm>
      </p:grpSpPr>
      <p:sp>
        <p:nvSpPr>
          <p:cNvPr id="178" name="Shape 17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We need some more room.  Make the cat smaller by clicking on the four arrows that are pointing at each other and the clicking on the cat about 30 times (not too many or he will shrink away to nothing)</a:t>
            </a:r>
          </a:p>
        </p:txBody>
      </p:sp>
      <p:sp>
        <p:nvSpPr>
          <p:cNvPr id="179" name="Shape 179"/>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80" name="Shape 180"/>
          <p:cNvPicPr preferRelativeResize="0"/>
          <p:nvPr/>
        </p:nvPicPr>
        <p:blipFill>
          <a:blip r:embed="rId3">
            <a:alphaModFix/>
          </a:blip>
          <a:stretch>
            <a:fillRect/>
          </a:stretch>
        </p:blipFill>
        <p:spPr>
          <a:xfrm>
            <a:off y="1849817" x="3006055"/>
            <a:ext cy="4721824" cx="40684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sp>
        <p:nvSpPr>
          <p:cNvPr id="185" name="Shape 18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It is a good idea to save your game now and then so you can always go back if it gets messed up or even goes wrong and crashes.</a:t>
            </a:r>
          </a:p>
          <a:p>
            <a:pPr algn="ctr" rtl="0" lvl="0" marR="0" indent="0" marL="0">
              <a:spcBef>
                <a:spcPts val="0"/>
              </a:spcBef>
              <a:buNone/>
            </a:pPr>
            <a:r>
              <a:t/>
            </a:r>
            <a:endParaRPr sz="2200"/>
          </a:p>
          <a:p>
            <a:pPr algn="ctr" rtl="0" lvl="0" marR="0" indent="0" marL="0">
              <a:spcBef>
                <a:spcPts val="0"/>
              </a:spcBef>
              <a:buSzPct val="25000"/>
              <a:buNone/>
            </a:pPr>
            <a:r>
              <a:rPr sz="2200" lang="en-GB"/>
              <a:t>Click ‘save’ icon and type in a name.</a:t>
            </a:r>
          </a:p>
          <a:p>
            <a:pPr algn="ctr" rtl="0" lvl="0" marR="0" indent="0" marL="0">
              <a:spcBef>
                <a:spcPts val="0"/>
              </a:spcBef>
              <a:buSzPct val="25000"/>
              <a:buNone/>
            </a:pPr>
            <a:r>
              <a:rPr sz="2200" lang="en-GB"/>
              <a:t>Lets call this one road-rage</a:t>
            </a:r>
          </a:p>
        </p:txBody>
      </p:sp>
      <p:sp>
        <p:nvSpPr>
          <p:cNvPr id="186" name="Shape 186"/>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87" name="Shape 187"/>
          <p:cNvPicPr preferRelativeResize="0"/>
          <p:nvPr/>
        </p:nvPicPr>
        <p:blipFill>
          <a:blip r:embed="rId3">
            <a:alphaModFix/>
          </a:blip>
          <a:stretch>
            <a:fillRect/>
          </a:stretch>
        </p:blipFill>
        <p:spPr>
          <a:xfrm>
            <a:off y="2859938" x="2770138"/>
            <a:ext cy="1839799" cx="4935325"/>
          </a:xfrm>
          <a:prstGeom prst="rect">
            <a:avLst/>
          </a:prstGeom>
          <a:noFill/>
          <a:ln>
            <a:noFill/>
          </a:ln>
        </p:spPr>
      </p:pic>
      <p:sp>
        <p:nvSpPr>
          <p:cNvPr id="188" name="Shape 188"/>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Time to change our cat.  Click on the cat in the sprite area then click on costumes and import (just above the program area)</a:t>
            </a:r>
          </a:p>
        </p:txBody>
      </p:sp>
      <p:sp>
        <p:nvSpPr>
          <p:cNvPr id="194" name="Shape 194"/>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95" name="Shape 195"/>
          <p:cNvPicPr preferRelativeResize="0"/>
          <p:nvPr/>
        </p:nvPicPr>
        <p:blipFill>
          <a:blip r:embed="rId3">
            <a:alphaModFix/>
          </a:blip>
          <a:stretch>
            <a:fillRect/>
          </a:stretch>
        </p:blipFill>
        <p:spPr>
          <a:xfrm>
            <a:off y="2939800" x="2676475"/>
            <a:ext cy="1262100" cx="5122641"/>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Select ‘Animals’ and then pick ‘monkey1’</a:t>
            </a:r>
          </a:p>
          <a:p>
            <a:pPr algn="l" rtl="0" lvl="0" marR="0" indent="0" marL="0">
              <a:spcBef>
                <a:spcPts val="0"/>
              </a:spcBef>
              <a:buNone/>
            </a:pPr>
            <a:r>
              <a:t/>
            </a:r>
            <a:endParaRPr sz="2200"/>
          </a:p>
        </p:txBody>
      </p:sp>
      <p:sp>
        <p:nvSpPr>
          <p:cNvPr id="201" name="Shape 201"/>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02" name="Shape 202"/>
          <p:cNvPicPr preferRelativeResize="0"/>
          <p:nvPr/>
        </p:nvPicPr>
        <p:blipFill>
          <a:blip r:embed="rId3">
            <a:alphaModFix/>
          </a:blip>
          <a:stretch>
            <a:fillRect/>
          </a:stretch>
        </p:blipFill>
        <p:spPr>
          <a:xfrm>
            <a:off y="1912937" x="1744200"/>
            <a:ext cy="3733800" cx="65913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Give it a name ‘monkey’ and select the middle button - this stops him spinning round and round when he moves</a:t>
            </a:r>
          </a:p>
          <a:p>
            <a:pPr algn="l" rtl="0" lvl="0" marR="0" indent="0" marL="0">
              <a:spcBef>
                <a:spcPts val="0"/>
              </a:spcBef>
              <a:buNone/>
            </a:pPr>
            <a:r>
              <a:t/>
            </a:r>
            <a:endParaRPr sz="2200"/>
          </a:p>
        </p:txBody>
      </p:sp>
      <p:sp>
        <p:nvSpPr>
          <p:cNvPr id="208" name="Shape 208"/>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09" name="Shape 209"/>
          <p:cNvPicPr preferRelativeResize="0"/>
          <p:nvPr/>
        </p:nvPicPr>
        <p:blipFill>
          <a:blip r:embed="rId3">
            <a:alphaModFix/>
          </a:blip>
          <a:stretch>
            <a:fillRect/>
          </a:stretch>
        </p:blipFill>
        <p:spPr>
          <a:xfrm>
            <a:off y="2368874" x="1872686"/>
            <a:ext cy="1784674" cx="6730225"/>
          </a:xfrm>
          <a:prstGeom prst="rect">
            <a:avLst/>
          </a:prstGeom>
          <a:noFill/>
          <a:ln>
            <a:noFill/>
          </a:ln>
        </p:spPr>
      </p:pic>
      <p:sp>
        <p:nvSpPr>
          <p:cNvPr id="210" name="Shape 210"/>
          <p:cNvSpPr/>
          <p:nvPr/>
        </p:nvSpPr>
        <p:spPr>
          <a:xfrm>
            <a:off y="2963925" x="1409800"/>
            <a:ext cy="366300" cx="6771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lets add some more sprites…</a:t>
            </a:r>
          </a:p>
          <a:p>
            <a:pPr algn="ctr" rtl="0" lvl="0" marR="0" indent="0" marL="0">
              <a:spcBef>
                <a:spcPts val="0"/>
              </a:spcBef>
              <a:buSzPct val="25000"/>
              <a:buNone/>
            </a:pPr>
            <a:r>
              <a:rPr sz="2200" lang="en-GB"/>
              <a:t>click on the star with the grey folder in front of it</a:t>
            </a:r>
          </a:p>
          <a:p>
            <a:pPr algn="l" rtl="0" lvl="0" marR="0" indent="0" marL="0">
              <a:spcBef>
                <a:spcPts val="0"/>
              </a:spcBef>
              <a:buNone/>
            </a:pPr>
            <a:r>
              <a:t/>
            </a:r>
            <a:endParaRPr sz="2200"/>
          </a:p>
        </p:txBody>
      </p:sp>
      <p:sp>
        <p:nvSpPr>
          <p:cNvPr id="216" name="Shape 216"/>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17" name="Shape 217"/>
          <p:cNvPicPr preferRelativeResize="0"/>
          <p:nvPr/>
        </p:nvPicPr>
        <p:blipFill>
          <a:blip r:embed="rId3">
            <a:alphaModFix/>
          </a:blip>
          <a:stretch>
            <a:fillRect/>
          </a:stretch>
        </p:blipFill>
        <p:spPr>
          <a:xfrm>
            <a:off y="2170770" x="2115350"/>
            <a:ext cy="1437025" cx="5849000"/>
          </a:xfrm>
          <a:prstGeom prst="rect">
            <a:avLst/>
          </a:prstGeom>
          <a:noFill/>
          <a:ln>
            <a:noFill/>
          </a:ln>
        </p:spPr>
      </p:pic>
      <p:sp>
        <p:nvSpPr>
          <p:cNvPr id="218" name="Shape 218"/>
          <p:cNvSpPr/>
          <p:nvPr/>
        </p:nvSpPr>
        <p:spPr>
          <a:xfrm>
            <a:off y="3352450" x="5783550"/>
            <a:ext cy="743699" cx="499500"/>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Select ‘Transportation’ and ‘car1’</a:t>
            </a:r>
          </a:p>
          <a:p>
            <a:pPr algn="ctr" rtl="0" lvl="0" marR="0" indent="0" marL="0">
              <a:spcBef>
                <a:spcPts val="0"/>
              </a:spcBef>
              <a:buSzPct val="25000"/>
              <a:buNone/>
            </a:pPr>
            <a:r>
              <a:rPr sz="2200" lang="en-GB"/>
              <a:t>Make it smaller by about 30 clicks</a:t>
            </a:r>
          </a:p>
          <a:p>
            <a:pPr algn="ctr" rtl="0" lvl="0" marR="0" indent="0" marL="0">
              <a:spcBef>
                <a:spcPts val="0"/>
              </a:spcBef>
              <a:buSzPct val="25000"/>
              <a:buNone/>
            </a:pPr>
            <a:r>
              <a:rPr sz="2200" lang="en-GB"/>
              <a:t>name it ‘car1’</a:t>
            </a:r>
          </a:p>
          <a:p>
            <a:pPr algn="l" rtl="0" lvl="0" marR="0" indent="0" marL="0">
              <a:spcBef>
                <a:spcPts val="0"/>
              </a:spcBef>
              <a:buNone/>
            </a:pPr>
            <a:r>
              <a:t/>
            </a:r>
            <a:endParaRPr sz="2200"/>
          </a:p>
        </p:txBody>
      </p:sp>
      <p:pic>
        <p:nvPicPr>
          <p:cNvPr id="224" name="Shape 224"/>
          <p:cNvPicPr preferRelativeResize="0"/>
          <p:nvPr/>
        </p:nvPicPr>
        <p:blipFill>
          <a:blip r:embed="rId3">
            <a:alphaModFix/>
          </a:blip>
          <a:stretch>
            <a:fillRect/>
          </a:stretch>
        </p:blipFill>
        <p:spPr>
          <a:xfrm>
            <a:off y="2679600" x="2037224"/>
            <a:ext cy="1705225" cx="600617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add some code to make the car do something (like move)</a:t>
            </a:r>
          </a:p>
          <a:p>
            <a:pPr algn="ctr" rtl="0" lvl="0" marR="0" indent="0" marL="0">
              <a:spcBef>
                <a:spcPts val="0"/>
              </a:spcBef>
              <a:buSzPct val="25000"/>
              <a:buNone/>
            </a:pPr>
            <a:r>
              <a:rPr sz="2200" lang="en-GB"/>
              <a:t>You will find the yellow ones in ‘control’ and the blue ones in ‘motion’</a:t>
            </a:r>
          </a:p>
          <a:p>
            <a:pPr algn="ctr" rtl="0" lvl="0" marR="0" indent="0" marL="0">
              <a:spcBef>
                <a:spcPts val="0"/>
              </a:spcBef>
              <a:buSzPct val="25000"/>
              <a:buNone/>
            </a:pPr>
            <a:r>
              <a:rPr sz="2200" lang="en-GB"/>
              <a:t>The second blue command is made up of two different things.  </a:t>
            </a:r>
          </a:p>
          <a:p>
            <a:pPr algn="ctr" rtl="0" lvl="0" marR="0" indent="0" marL="0">
              <a:spcBef>
                <a:spcPts val="0"/>
              </a:spcBef>
              <a:buSzPct val="25000"/>
              <a:buNone/>
            </a:pPr>
            <a:r>
              <a:rPr sz="2200" lang="en-GB"/>
              <a:t>First get ‘go to X: [ ] and Y: [ ] and then pick up ‘y position’ at the bottom and drop it in the second box.  Remember to update the other numbers to match :</a:t>
            </a:r>
          </a:p>
        </p:txBody>
      </p:sp>
      <p:pic>
        <p:nvPicPr>
          <p:cNvPr id="230" name="Shape 230"/>
          <p:cNvPicPr preferRelativeResize="0"/>
          <p:nvPr/>
        </p:nvPicPr>
        <p:blipFill>
          <a:blip r:embed="rId3">
            <a:alphaModFix/>
          </a:blip>
          <a:stretch>
            <a:fillRect/>
          </a:stretch>
        </p:blipFill>
        <p:spPr>
          <a:xfrm>
            <a:off y="2548871" x="3238233"/>
            <a:ext cy="2461949" cx="36032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The ‘forever loop’ will keep repeating whatever is inside it over and over and over again.</a:t>
            </a:r>
          </a:p>
        </p:txBody>
      </p:sp>
      <p:pic>
        <p:nvPicPr>
          <p:cNvPr id="236" name="Shape 236"/>
          <p:cNvPicPr preferRelativeResize="0"/>
          <p:nvPr/>
        </p:nvPicPr>
        <p:blipFill>
          <a:blip r:embed="rId3">
            <a:alphaModFix/>
          </a:blip>
          <a:stretch>
            <a:fillRect/>
          </a:stretch>
        </p:blipFill>
        <p:spPr>
          <a:xfrm>
            <a:off y="2704276" x="2559708"/>
            <a:ext cy="3434474" cx="5026625"/>
          </a:xfrm>
          <a:prstGeom prst="rect">
            <a:avLst/>
          </a:prstGeom>
          <a:noFill/>
          <a:ln>
            <a:noFill/>
          </a:ln>
        </p:spPr>
      </p:pic>
      <p:sp>
        <p:nvSpPr>
          <p:cNvPr id="237" name="Shape 237"/>
          <p:cNvSpPr/>
          <p:nvPr/>
        </p:nvSpPr>
        <p:spPr>
          <a:xfrm>
            <a:off y="5150800" x="4629050"/>
            <a:ext cy="854700" cx="1098899"/>
          </a:xfrm>
          <a:prstGeom prst="curvedUpArrow">
            <a:avLst>
              <a:gd fmla="val 25000" name="adj1"/>
              <a:gd fmla="val 50000" name="adj2"/>
              <a:gd fmla="val 25000" name="adj3"/>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y="0" x="0"/>
          <a:ext cy="0" cx="0"/>
          <a:chOff y="0" x="0"/>
          <a:chExt cy="0" cx="0"/>
        </a:xfrm>
      </p:grpSpPr>
      <p:sp>
        <p:nvSpPr>
          <p:cNvPr id="242" name="Shape 242"/>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Fill up the ‘forever loop’ with these items</a:t>
            </a:r>
            <a:br>
              <a:rPr sz="2200" lang="en-GB"/>
            </a:br>
            <a:r>
              <a:rPr sz="2200" lang="en-GB"/>
              <a:t>Remember to set the values to the same </a:t>
            </a:r>
            <a:br>
              <a:rPr sz="2200" lang="en-GB"/>
            </a:br>
            <a:r>
              <a:rPr sz="2200" lang="en-GB"/>
              <a:t>(and note the bottom X: value says -240)</a:t>
            </a:r>
          </a:p>
        </p:txBody>
      </p:sp>
      <p:pic>
        <p:nvPicPr>
          <p:cNvPr id="243" name="Shape 243"/>
          <p:cNvPicPr preferRelativeResize="0"/>
          <p:nvPr/>
        </p:nvPicPr>
        <p:blipFill>
          <a:blip r:embed="rId3">
            <a:alphaModFix/>
          </a:blip>
          <a:stretch>
            <a:fillRect/>
          </a:stretch>
        </p:blipFill>
        <p:spPr>
          <a:xfrm>
            <a:off y="2661500" x="2872158"/>
            <a:ext cy="3632674" cx="44017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p:nvPr/>
        </p:nvSpPr>
        <p:spPr>
          <a:xfrm>
            <a:off y="129240" x="178919"/>
            <a:ext cy="7322760" cx="973727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59" name="Shape 59"/>
          <p:cNvPicPr preferRelativeResize="0"/>
          <p:nvPr/>
        </p:nvPicPr>
        <p:blipFill>
          <a:blip r:embed="rId3">
            <a:alphaModFix/>
          </a:blip>
          <a:stretch>
            <a:fillRect/>
          </a:stretch>
        </p:blipFill>
        <p:spPr>
          <a:xfrm>
            <a:off y="160724" x="324472"/>
            <a:ext cy="7322751" cx="9432051"/>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y="0" x="0"/>
          <a:ext cy="0" cx="0"/>
          <a:chOff y="0" x="0"/>
          <a:chExt cy="0" cx="0"/>
        </a:xfrm>
      </p:grpSpPr>
      <p:sp>
        <p:nvSpPr>
          <p:cNvPr id="248" name="Shape 248"/>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In the ‘operators’ green button you will find ‘pick random [1] to [10]’</a:t>
            </a:r>
            <a:br>
              <a:rPr sz="2200" lang="en-GB"/>
            </a:br>
            <a:r>
              <a:rPr sz="2200" lang="en-GB"/>
              <a:t>Pick this up and put it in place of each ‘1’</a:t>
            </a:r>
          </a:p>
          <a:p>
            <a:pPr algn="ctr" rtl="0" lvl="0" marR="0" indent="0" marL="0">
              <a:spcBef>
                <a:spcPts val="0"/>
              </a:spcBef>
              <a:buSzPct val="25000"/>
              <a:buNone/>
            </a:pPr>
            <a:r>
              <a:rPr sz="2200" lang="en-GB"/>
              <a:t>Change the values to match :</a:t>
            </a:r>
          </a:p>
        </p:txBody>
      </p:sp>
      <p:pic>
        <p:nvPicPr>
          <p:cNvPr id="249" name="Shape 249"/>
          <p:cNvPicPr preferRelativeResize="0"/>
          <p:nvPr/>
        </p:nvPicPr>
        <p:blipFill>
          <a:blip r:embed="rId3">
            <a:alphaModFix/>
          </a:blip>
          <a:stretch>
            <a:fillRect/>
          </a:stretch>
        </p:blipFill>
        <p:spPr>
          <a:xfrm>
            <a:off y="2915175" x="1890621"/>
            <a:ext cy="3789749" cx="6364824"/>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 you have not done it for a while - </a:t>
            </a:r>
          </a:p>
          <a:p>
            <a:pPr algn="ctr" rtl="0" lvl="0" marR="0" indent="0" marL="0">
              <a:spcBef>
                <a:spcPts val="0"/>
              </a:spcBef>
              <a:buSzPct val="25000"/>
              <a:buNone/>
            </a:pPr>
            <a:r>
              <a:rPr sz="2200" lang="en-GB"/>
              <a:t>you should probably hit ‘SAVE’</a:t>
            </a:r>
          </a:p>
          <a:p>
            <a:pPr algn="l" rtl="0" lvl="0" marR="0" indent="0" marL="0">
              <a:spcBef>
                <a:spcPts val="0"/>
              </a:spcBef>
              <a:buNone/>
            </a:pPr>
            <a:r>
              <a:t/>
            </a:r>
            <a:endParaRPr sz="2200"/>
          </a:p>
        </p:txBody>
      </p:sp>
      <p:sp>
        <p:nvSpPr>
          <p:cNvPr id="255" name="Shape 255"/>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56" name="Shape 256"/>
          <p:cNvPicPr preferRelativeResize="0"/>
          <p:nvPr/>
        </p:nvPicPr>
        <p:blipFill>
          <a:blip r:embed="rId3">
            <a:alphaModFix/>
          </a:blip>
          <a:stretch>
            <a:fillRect/>
          </a:stretch>
        </p:blipFill>
        <p:spPr>
          <a:xfrm>
            <a:off y="2859938" x="2770138"/>
            <a:ext cy="1839799" cx="4935325"/>
          </a:xfrm>
          <a:prstGeom prst="rect">
            <a:avLst/>
          </a:prstGeom>
          <a:noFill/>
          <a:ln>
            <a:noFill/>
          </a:ln>
        </p:spPr>
      </p:pic>
      <p:sp>
        <p:nvSpPr>
          <p:cNvPr id="257" name="Shape 257"/>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lets test again.  Click the green flag.  What happens now ?</a:t>
            </a:r>
          </a:p>
        </p:txBody>
      </p:sp>
      <p:sp>
        <p:nvSpPr>
          <p:cNvPr id="263" name="Shape 263"/>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64" name="Shape 264"/>
          <p:cNvPicPr preferRelativeResize="0"/>
          <p:nvPr/>
        </p:nvPicPr>
        <p:blipFill>
          <a:blip r:embed="rId3">
            <a:alphaModFix/>
          </a:blip>
          <a:stretch>
            <a:fillRect/>
          </a:stretch>
        </p:blipFill>
        <p:spPr>
          <a:xfrm>
            <a:off y="1773162" x="1691650"/>
            <a:ext cy="4375859" cx="68763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y="0" x="0"/>
          <a:ext cy="0" cx="0"/>
          <a:chOff y="0" x="0"/>
          <a:chExt cy="0" cx="0"/>
        </a:xfrm>
      </p:grpSpPr>
      <p:sp>
        <p:nvSpPr>
          <p:cNvPr id="269" name="Shape 269"/>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Still in the car - lets add another bit of code.  Start a new block below the one you just made by grabbing a new item and just dropping it further down :</a:t>
            </a:r>
          </a:p>
        </p:txBody>
      </p:sp>
      <p:pic>
        <p:nvPicPr>
          <p:cNvPr id="270" name="Shape 270"/>
          <p:cNvPicPr preferRelativeResize="0"/>
          <p:nvPr/>
        </p:nvPicPr>
        <p:blipFill>
          <a:blip r:embed="rId3">
            <a:alphaModFix/>
          </a:blip>
          <a:stretch>
            <a:fillRect/>
          </a:stretch>
        </p:blipFill>
        <p:spPr>
          <a:xfrm>
            <a:off y="2576192" x="2614250"/>
            <a:ext cy="3766150" cx="485212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y="0" x="0"/>
          <a:ext cy="0" cx="0"/>
          <a:chOff y="0" x="0"/>
          <a:chExt cy="0" cx="0"/>
        </a:xfrm>
      </p:grpSpPr>
      <p:sp>
        <p:nvSpPr>
          <p:cNvPr id="275" name="Shape 275"/>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This one will have another ‘forever loop’ - </a:t>
            </a:r>
          </a:p>
          <a:p>
            <a:pPr algn="ctr" rtl="0" lvl="0" marR="0" indent="0" marL="0">
              <a:spcBef>
                <a:spcPts val="0"/>
              </a:spcBef>
              <a:buSzPct val="25000"/>
              <a:buNone/>
            </a:pPr>
            <a:r>
              <a:rPr sz="2200" lang="en-GB"/>
              <a:t>so it does what is inside that over and over.</a:t>
            </a:r>
            <a:br>
              <a:rPr sz="2200" lang="en-GB"/>
            </a:br>
            <a:r>
              <a:rPr sz="2200" lang="en-GB"/>
              <a:t>Inside that loop we have an ‘IF’.  That means that it will only run the bit inside that ‘if’ something happens.</a:t>
            </a:r>
          </a:p>
        </p:txBody>
      </p:sp>
      <p:pic>
        <p:nvPicPr>
          <p:cNvPr id="276" name="Shape 276"/>
          <p:cNvPicPr preferRelativeResize="0"/>
          <p:nvPr/>
        </p:nvPicPr>
        <p:blipFill>
          <a:blip r:embed="rId3">
            <a:alphaModFix/>
          </a:blip>
          <a:stretch>
            <a:fillRect/>
          </a:stretch>
        </p:blipFill>
        <p:spPr>
          <a:xfrm>
            <a:off y="2785700" x="2772187"/>
            <a:ext cy="3663900" cx="453624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y="0" x="0"/>
          <a:ext cy="0" cx="0"/>
          <a:chOff y="0" x="0"/>
          <a:chExt cy="0" cx="0"/>
        </a:xfrm>
      </p:grpSpPr>
      <p:sp>
        <p:nvSpPr>
          <p:cNvPr id="281" name="Shape 281"/>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From the blue ‘sensing’ area pick up ‘touching [  v]’</a:t>
            </a:r>
          </a:p>
          <a:p>
            <a:pPr algn="ctr" rtl="0" lvl="0" marR="0" indent="0" marL="0">
              <a:spcBef>
                <a:spcPts val="0"/>
              </a:spcBef>
              <a:buSzPct val="25000"/>
              <a:buNone/>
            </a:pPr>
            <a:r>
              <a:rPr sz="2200" lang="en-GB"/>
              <a:t>Click on the down arrow and select ‘monkey’</a:t>
            </a:r>
          </a:p>
          <a:p>
            <a:pPr algn="ctr" rtl="0" lvl="0" marR="0" indent="0" marL="0">
              <a:spcBef>
                <a:spcPts val="0"/>
              </a:spcBef>
              <a:buNone/>
            </a:pPr>
            <a:r>
              <a:t/>
            </a:r>
            <a:endParaRPr sz="2200"/>
          </a:p>
          <a:p>
            <a:pPr algn="ctr" rtl="0" lvl="0" marR="0" indent="0" marL="0">
              <a:spcBef>
                <a:spcPts val="0"/>
              </a:spcBef>
              <a:buSzPct val="25000"/>
              <a:buNone/>
            </a:pPr>
            <a:r>
              <a:rPr sz="2200" lang="en-GB"/>
              <a:t>Now what happens if a car touches a monkey ?</a:t>
            </a:r>
          </a:p>
        </p:txBody>
      </p:sp>
      <p:pic>
        <p:nvPicPr>
          <p:cNvPr id="282" name="Shape 282"/>
          <p:cNvPicPr preferRelativeResize="0"/>
          <p:nvPr/>
        </p:nvPicPr>
        <p:blipFill>
          <a:blip r:embed="rId3">
            <a:alphaModFix/>
          </a:blip>
          <a:stretch>
            <a:fillRect/>
          </a:stretch>
        </p:blipFill>
        <p:spPr>
          <a:xfrm>
            <a:off y="2806250" x="2732404"/>
            <a:ext cy="3077199" cx="461579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y="0" x="0"/>
          <a:ext cy="0" cx="0"/>
          <a:chOff y="0" x="0"/>
          <a:chExt cy="0" cx="0"/>
        </a:xfrm>
      </p:grpSpPr>
      <p:sp>
        <p:nvSpPr>
          <p:cNvPr id="287" name="Shape 287"/>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From the ‘control’ area pick up ‘broadcast [  v] and wait’</a:t>
            </a:r>
          </a:p>
          <a:p>
            <a:pPr algn="ctr" rtl="0" lvl="0" marR="0" indent="0" marL="0">
              <a:spcBef>
                <a:spcPts val="0"/>
              </a:spcBef>
              <a:buSzPct val="25000"/>
              <a:buNone/>
            </a:pPr>
            <a:r>
              <a:rPr sz="2200" lang="en-GB"/>
              <a:t>Click on the down arrow and select ‘new’</a:t>
            </a:r>
          </a:p>
          <a:p>
            <a:pPr algn="ctr" rtl="0" lvl="0" marR="0" indent="0" marL="0">
              <a:spcBef>
                <a:spcPts val="0"/>
              </a:spcBef>
              <a:buSzPct val="25000"/>
              <a:buNone/>
            </a:pPr>
            <a:r>
              <a:rPr sz="2200" lang="en-GB"/>
              <a:t>Call the broadcast ‘ouch’</a:t>
            </a:r>
          </a:p>
          <a:p>
            <a:pPr algn="ctr" rtl="0" lvl="0" marR="0" indent="0" marL="0">
              <a:spcBef>
                <a:spcPts val="0"/>
              </a:spcBef>
              <a:buNone/>
            </a:pPr>
            <a:r>
              <a:t/>
            </a:r>
            <a:endParaRPr sz="2200"/>
          </a:p>
        </p:txBody>
      </p:sp>
      <p:pic>
        <p:nvPicPr>
          <p:cNvPr id="288" name="Shape 288"/>
          <p:cNvPicPr preferRelativeResize="0"/>
          <p:nvPr/>
        </p:nvPicPr>
        <p:blipFill>
          <a:blip r:embed="rId3">
            <a:alphaModFix/>
          </a:blip>
          <a:stretch>
            <a:fillRect/>
          </a:stretch>
        </p:blipFill>
        <p:spPr>
          <a:xfrm>
            <a:off y="2547700" x="2588275"/>
            <a:ext cy="3405024" cx="49694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y="0" x="0"/>
          <a:ext cy="0" cx="0"/>
          <a:chOff y="0" x="0"/>
          <a:chExt cy="0" cx="0"/>
        </a:xfrm>
      </p:grpSpPr>
      <p:sp>
        <p:nvSpPr>
          <p:cNvPr id="293" name="Shape 293"/>
          <p:cNvSpPr txBox="1"/>
          <p:nvPr/>
        </p:nvSpPr>
        <p:spPr>
          <a:xfrm>
            <a:off y="301325" x="255325"/>
            <a:ext cy="1053000"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 all has gone well, you should now have :</a:t>
            </a:r>
          </a:p>
          <a:p>
            <a:pPr algn="l" rtl="0" lvl="0" marR="0" indent="0" marL="0">
              <a:spcBef>
                <a:spcPts val="0"/>
              </a:spcBef>
              <a:buNone/>
            </a:pPr>
            <a:r>
              <a:t/>
            </a:r>
            <a:endParaRPr sz="2200"/>
          </a:p>
        </p:txBody>
      </p:sp>
      <p:pic>
        <p:nvPicPr>
          <p:cNvPr id="294" name="Shape 294"/>
          <p:cNvPicPr preferRelativeResize="0"/>
          <p:nvPr/>
        </p:nvPicPr>
        <p:blipFill>
          <a:blip r:embed="rId3">
            <a:alphaModFix/>
          </a:blip>
          <a:stretch>
            <a:fillRect/>
          </a:stretch>
        </p:blipFill>
        <p:spPr>
          <a:xfrm>
            <a:off y="1177975" x="2176819"/>
            <a:ext cy="5682375" cx="57270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y="0" x="0"/>
          <a:ext cy="0" cx="0"/>
          <a:chOff y="0" x="0"/>
          <a:chExt cy="0" cx="0"/>
        </a:xfrm>
      </p:grpSpPr>
      <p:sp>
        <p:nvSpPr>
          <p:cNvPr id="299" name="Shape 299"/>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 you have not done it for a while - </a:t>
            </a:r>
          </a:p>
          <a:p>
            <a:pPr algn="ctr" rtl="0" lvl="0" marR="0" indent="0" marL="0">
              <a:spcBef>
                <a:spcPts val="0"/>
              </a:spcBef>
              <a:buSzPct val="25000"/>
              <a:buNone/>
            </a:pPr>
            <a:r>
              <a:rPr sz="2200" lang="en-GB"/>
              <a:t>you should probably hit ‘SAVE’</a:t>
            </a:r>
          </a:p>
        </p:txBody>
      </p:sp>
      <p:sp>
        <p:nvSpPr>
          <p:cNvPr id="300" name="Shape 300"/>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301" name="Shape 301"/>
          <p:cNvPicPr preferRelativeResize="0"/>
          <p:nvPr/>
        </p:nvPicPr>
        <p:blipFill>
          <a:blip r:embed="rId3">
            <a:alphaModFix/>
          </a:blip>
          <a:stretch>
            <a:fillRect/>
          </a:stretch>
        </p:blipFill>
        <p:spPr>
          <a:xfrm>
            <a:off y="2859938" x="2770138"/>
            <a:ext cy="1839799" cx="4935325"/>
          </a:xfrm>
          <a:prstGeom prst="rect">
            <a:avLst/>
          </a:prstGeom>
          <a:noFill/>
          <a:ln>
            <a:noFill/>
          </a:ln>
        </p:spPr>
      </p:pic>
      <p:sp>
        <p:nvSpPr>
          <p:cNvPr id="302" name="Shape 302"/>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y="0" x="0"/>
          <a:ext cy="0" cx="0"/>
          <a:chOff y="0" x="0"/>
          <a:chExt cy="0" cx="0"/>
        </a:xfrm>
      </p:grpSpPr>
      <p:sp>
        <p:nvSpPr>
          <p:cNvPr id="307" name="Shape 30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Break time…</a:t>
            </a:r>
            <a:br>
              <a:rPr sz="2200" lang="en-GB"/>
            </a:br>
            <a:r>
              <a:rPr sz="2200" lang="en-GB"/>
              <a:t>take 5 minutes.  Rest your eyes, legs, fingers and all that.</a:t>
            </a:r>
          </a:p>
          <a:p>
            <a:pPr algn="ctr" rtl="0" lvl="0" marR="0" indent="0" marL="0">
              <a:spcBef>
                <a:spcPts val="0"/>
              </a:spcBef>
              <a:buSzPct val="25000"/>
              <a:buNone/>
            </a:pPr>
            <a:r>
              <a:rPr sz="2200" lang="en-GB"/>
              <a:t>Have a drink and a snack - keep up the energy levels - we have a LOT more work to do...</a:t>
            </a:r>
          </a:p>
        </p:txBody>
      </p:sp>
      <p:sp>
        <p:nvSpPr>
          <p:cNvPr id="308" name="Shape 308"/>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309" name="Shape 309"/>
          <p:cNvPicPr preferRelativeResize="0"/>
          <p:nvPr/>
        </p:nvPicPr>
        <p:blipFill>
          <a:blip r:embed="rId3">
            <a:alphaModFix/>
          </a:blip>
          <a:stretch>
            <a:fillRect/>
          </a:stretch>
        </p:blipFill>
        <p:spPr>
          <a:xfrm>
            <a:off y="1902775" x="2571087"/>
            <a:ext cy="4938449" cx="49384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nvSpPr>
        <p:spPr>
          <a:xfrm>
            <a:off y="0" x="50436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Drag 'change x by 10' to the middle area</a:t>
            </a:r>
          </a:p>
        </p:txBody>
      </p:sp>
      <p:sp>
        <p:nvSpPr>
          <p:cNvPr id="65" name="Shape 65"/>
          <p:cNvSpPr/>
          <p:nvPr/>
        </p:nvSpPr>
        <p:spPr>
          <a:xfrm>
            <a:off y="1224000" x="1368000"/>
            <a:ext cy="5544000" cx="7415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66" name="Shape 66"/>
          <p:cNvPicPr preferRelativeResize="0"/>
          <p:nvPr/>
        </p:nvPicPr>
        <p:blipFill>
          <a:blip r:embed="rId3">
            <a:alphaModFix/>
          </a:blip>
          <a:stretch>
            <a:fillRect/>
          </a:stretch>
        </p:blipFill>
        <p:spPr>
          <a:xfrm>
            <a:off y="1130480" x="447750"/>
            <a:ext cy="6025574" cx="9333474"/>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y="0" x="0"/>
          <a:ext cy="0" cx="0"/>
          <a:chOff y="0" x="0"/>
          <a:chExt cy="0" cx="0"/>
        </a:xfrm>
      </p:grpSpPr>
      <p:sp>
        <p:nvSpPr>
          <p:cNvPr id="314" name="Shape 314"/>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Right click on the car in the sprites area and select ‘duplicate’</a:t>
            </a:r>
            <a:br>
              <a:rPr sz="2200" lang="en-GB"/>
            </a:br>
            <a:r>
              <a:rPr sz="2200" lang="en-GB"/>
              <a:t>If you have an Apple Mac it may be CTRL and click.</a:t>
            </a:r>
          </a:p>
          <a:p>
            <a:pPr algn="ctr" rtl="0" lvl="0" marR="0" indent="0" marL="0">
              <a:spcBef>
                <a:spcPts val="0"/>
              </a:spcBef>
              <a:buSzPct val="25000"/>
              <a:buNone/>
            </a:pPr>
            <a:r>
              <a:rPr sz="2200" lang="en-GB"/>
              <a:t>Call this sprite ‘car2’</a:t>
            </a:r>
          </a:p>
          <a:p>
            <a:pPr algn="ctr" rtl="0" lvl="0" marR="0" indent="0" marL="0">
              <a:spcBef>
                <a:spcPts val="0"/>
              </a:spcBef>
              <a:buSzPct val="25000"/>
              <a:buNone/>
            </a:pPr>
            <a:r>
              <a:rPr sz="2200" lang="en-GB"/>
              <a:t>now do it again and call it ‘car3’ and one more time ‘car4’</a:t>
            </a:r>
          </a:p>
        </p:txBody>
      </p:sp>
      <p:pic>
        <p:nvPicPr>
          <p:cNvPr id="315" name="Shape 315"/>
          <p:cNvPicPr preferRelativeResize="0"/>
          <p:nvPr/>
        </p:nvPicPr>
        <p:blipFill>
          <a:blip r:embed="rId3">
            <a:alphaModFix/>
          </a:blip>
          <a:stretch>
            <a:fillRect/>
          </a:stretch>
        </p:blipFill>
        <p:spPr>
          <a:xfrm>
            <a:off y="2378175" x="2349737"/>
            <a:ext cy="2972450" cx="538115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y="0" x="0"/>
          <a:ext cy="0" cx="0"/>
          <a:chOff y="0" x="0"/>
          <a:chExt cy="0" cx="0"/>
        </a:xfrm>
      </p:grpSpPr>
      <p:sp>
        <p:nvSpPr>
          <p:cNvPr id="320" name="Shape 320"/>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When you have done all four :</a:t>
            </a:r>
          </a:p>
        </p:txBody>
      </p:sp>
      <p:pic>
        <p:nvPicPr>
          <p:cNvPr id="321" name="Shape 321"/>
          <p:cNvPicPr preferRelativeResize="0"/>
          <p:nvPr/>
        </p:nvPicPr>
        <p:blipFill>
          <a:blip r:embed="rId3">
            <a:alphaModFix/>
          </a:blip>
          <a:stretch>
            <a:fillRect/>
          </a:stretch>
        </p:blipFill>
        <p:spPr>
          <a:xfrm>
            <a:off y="2240438" x="2369838"/>
            <a:ext cy="1467275" cx="5340924"/>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Each car has the same code you have already written - but you need to make a minor change. Go to car 2 and change the value ‘set y to’ to be -30</a:t>
            </a:r>
          </a:p>
          <a:p>
            <a:pPr algn="ctr" rtl="0" lvl="0" marR="0" indent="0" marL="0">
              <a:spcBef>
                <a:spcPts val="0"/>
              </a:spcBef>
              <a:buSzPct val="25000"/>
              <a:buNone/>
            </a:pPr>
            <a:r>
              <a:rPr sz="2200" lang="en-GB"/>
              <a:t>So now - Car 1 = -80</a:t>
            </a:r>
            <a:br>
              <a:rPr sz="2200" lang="en-GB"/>
            </a:br>
            <a:r>
              <a:rPr sz="2200" lang="en-GB"/>
              <a:t>Car 2 = -30</a:t>
            </a:r>
            <a:br>
              <a:rPr sz="2200" lang="en-GB"/>
            </a:br>
            <a:r>
              <a:rPr sz="2200" lang="en-GB"/>
              <a:t>Car 3 = 20</a:t>
            </a:r>
          </a:p>
          <a:p>
            <a:pPr algn="ctr" rtl="0" lvl="0" marR="0" indent="0" marL="0">
              <a:spcBef>
                <a:spcPts val="0"/>
              </a:spcBef>
              <a:buSzPct val="25000"/>
              <a:buNone/>
            </a:pPr>
            <a:r>
              <a:rPr sz="2200" lang="en-GB"/>
              <a:t>and Car 4 = 70</a:t>
            </a:r>
          </a:p>
        </p:txBody>
      </p:sp>
      <p:pic>
        <p:nvPicPr>
          <p:cNvPr id="327" name="Shape 327"/>
          <p:cNvPicPr preferRelativeResize="0"/>
          <p:nvPr/>
        </p:nvPicPr>
        <p:blipFill>
          <a:blip r:embed="rId3">
            <a:alphaModFix/>
          </a:blip>
          <a:stretch>
            <a:fillRect/>
          </a:stretch>
        </p:blipFill>
        <p:spPr>
          <a:xfrm>
            <a:off y="3019887" x="2267750"/>
            <a:ext cy="3140600" cx="5545125"/>
          </a:xfrm>
          <a:prstGeom prst="rect">
            <a:avLst/>
          </a:prstGeom>
          <a:noFill/>
          <a:ln>
            <a:noFill/>
          </a:ln>
        </p:spPr>
      </p:pic>
      <p:sp>
        <p:nvSpPr>
          <p:cNvPr id="328" name="Shape 328"/>
          <p:cNvSpPr/>
          <p:nvPr/>
        </p:nvSpPr>
        <p:spPr>
          <a:xfrm>
            <a:off y="4340425" x="4862175"/>
            <a:ext cy="355200" cx="21090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y="0" x="0"/>
          <a:ext cy="0" cx="0"/>
          <a:chOff y="0" x="0"/>
          <a:chExt cy="0" cx="0"/>
        </a:xfrm>
      </p:grpSpPr>
      <p:sp>
        <p:nvSpPr>
          <p:cNvPr id="333" name="Shape 333"/>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add something to make our monkey a bit hungry.</a:t>
            </a:r>
            <a:br>
              <a:rPr sz="2200" lang="en-GB"/>
            </a:br>
            <a:r>
              <a:rPr sz="2200" lang="en-GB"/>
              <a:t>Add a new sprite (the star with the grey folder) and click ‘things’ and ‘banana1’</a:t>
            </a:r>
            <a:br>
              <a:rPr sz="2200" lang="en-GB"/>
            </a:br>
            <a:r>
              <a:rPr sz="2200" lang="en-GB"/>
              <a:t>Shrink it about 30 clicks</a:t>
            </a:r>
          </a:p>
          <a:p>
            <a:pPr algn="ctr" rtl="0" lvl="0" marR="0" indent="0" marL="0">
              <a:spcBef>
                <a:spcPts val="0"/>
              </a:spcBef>
              <a:buSzPct val="25000"/>
              <a:buNone/>
            </a:pPr>
            <a:r>
              <a:rPr sz="2200" lang="en-GB"/>
              <a:t>and move it to the top middle of the screen</a:t>
            </a:r>
            <a:br>
              <a:rPr sz="2200" lang="en-GB"/>
            </a:br>
            <a:r>
              <a:rPr sz="2200" lang="en-GB"/>
              <a:t>Somewhere about X:0 and Y: 155</a:t>
            </a:r>
            <a:br>
              <a:rPr sz="2200" lang="en-GB"/>
            </a:br>
            <a:r>
              <a:rPr sz="2200" lang="en-GB"/>
              <a:t>remember to rename it to ‘bananas’</a:t>
            </a:r>
          </a:p>
        </p:txBody>
      </p:sp>
      <p:pic>
        <p:nvPicPr>
          <p:cNvPr id="334" name="Shape 334"/>
          <p:cNvPicPr preferRelativeResize="0"/>
          <p:nvPr/>
        </p:nvPicPr>
        <p:blipFill>
          <a:blip r:embed="rId3">
            <a:alphaModFix/>
          </a:blip>
          <a:stretch>
            <a:fillRect/>
          </a:stretch>
        </p:blipFill>
        <p:spPr>
          <a:xfrm>
            <a:off y="3001525" x="2286675"/>
            <a:ext cy="1885500" cx="557270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y="0" x="0"/>
          <a:ext cy="0" cx="0"/>
          <a:chOff y="0" x="0"/>
          <a:chExt cy="0" cx="0"/>
        </a:xfrm>
      </p:grpSpPr>
      <p:sp>
        <p:nvSpPr>
          <p:cNvPr id="339" name="Shape 339"/>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Variables button (in later version of scratch is is called ‘data’)</a:t>
            </a:r>
          </a:p>
          <a:p>
            <a:pPr algn="ctr" rtl="0" lvl="0">
              <a:spcBef>
                <a:spcPts val="0"/>
              </a:spcBef>
              <a:buClr>
                <a:schemeClr val="dk1"/>
              </a:buClr>
              <a:buSzPct val="25000"/>
              <a:buFont typeface="Arial"/>
              <a:buNone/>
            </a:pPr>
            <a:r>
              <a:rPr sz="2200" lang="en-GB">
                <a:solidFill>
                  <a:schemeClr val="dk1"/>
                </a:solidFill>
              </a:rPr>
              <a:t>Click ‘make a variable’ and call it ‘lives’. The option below the name stays as ‘For all sprites’ </a:t>
            </a:r>
          </a:p>
          <a:p>
            <a:pPr algn="ctr" rtl="0" lvl="0">
              <a:spcBef>
                <a:spcPts val="0"/>
              </a:spcBef>
              <a:buClr>
                <a:schemeClr val="dk1"/>
              </a:buClr>
              <a:buSzPct val="25000"/>
              <a:buFont typeface="Arial"/>
              <a:buNone/>
            </a:pPr>
            <a:r>
              <a:rPr sz="2200" lang="en-GB">
                <a:solidFill>
                  <a:schemeClr val="dk1"/>
                </a:solidFill>
              </a:rPr>
              <a:t>A Variable is like a box with a name on the side (in this case it has ‘lives’ written on it) and it can contain things like numbers.</a:t>
            </a:r>
          </a:p>
        </p:txBody>
      </p:sp>
      <p:pic>
        <p:nvPicPr>
          <p:cNvPr id="340" name="Shape 340"/>
          <p:cNvPicPr preferRelativeResize="0"/>
          <p:nvPr/>
        </p:nvPicPr>
        <p:blipFill>
          <a:blip r:embed="rId3">
            <a:alphaModFix/>
          </a:blip>
          <a:stretch>
            <a:fillRect/>
          </a:stretch>
        </p:blipFill>
        <p:spPr>
          <a:xfrm>
            <a:off y="3443825" x="1133800"/>
            <a:ext cy="2152650" cx="4191000"/>
          </a:xfrm>
          <a:prstGeom prst="rect">
            <a:avLst/>
          </a:prstGeom>
          <a:noFill/>
          <a:ln>
            <a:noFill/>
          </a:ln>
        </p:spPr>
      </p:pic>
      <p:sp>
        <p:nvSpPr>
          <p:cNvPr id="341" name="Shape 341"/>
          <p:cNvSpPr/>
          <p:nvPr/>
        </p:nvSpPr>
        <p:spPr>
          <a:xfrm>
            <a:off y="3615875" x="6676850"/>
            <a:ext cy="1980599" cx="2127300"/>
          </a:xfrm>
          <a:prstGeom prst="cube">
            <a:avLst>
              <a:gd fmla="val 25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42" name="Shape 342"/>
          <p:cNvSpPr/>
          <p:nvPr/>
        </p:nvSpPr>
        <p:spPr>
          <a:xfrm>
            <a:off y="4237200" x="5660400"/>
            <a:ext cy="523800" cx="691499"/>
          </a:xfrm>
          <a:prstGeom prst="mathEqual">
            <a:avLst>
              <a:gd fmla="val 23520" name="adj1"/>
              <a:gd fmla="val 1176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43" name="Shape 343"/>
          <p:cNvSpPr txBox="1"/>
          <p:nvPr/>
        </p:nvSpPr>
        <p:spPr>
          <a:xfrm>
            <a:off y="4520125" x="7054050"/>
            <a:ext cy="523800" cx="1068899"/>
          </a:xfrm>
          <a:prstGeom prst="rect">
            <a:avLst/>
          </a:prstGeom>
          <a:noFill/>
          <a:ln>
            <a:noFill/>
          </a:ln>
        </p:spPr>
        <p:txBody>
          <a:bodyPr bIns="91425" rIns="91425" lIns="91425" tIns="91425" anchor="t" anchorCtr="0">
            <a:noAutofit/>
          </a:bodyPr>
          <a:lstStyle/>
          <a:p>
            <a:pPr>
              <a:spcBef>
                <a:spcPts val="0"/>
              </a:spcBef>
              <a:buNone/>
            </a:pPr>
            <a:r>
              <a:rPr b="1" sz="1800" lang="en-GB"/>
              <a:t>Lives</a:t>
            </a:r>
          </a:p>
        </p:txBody>
      </p:sp>
      <p:sp>
        <p:nvSpPr>
          <p:cNvPr id="344" name="Shape 344"/>
          <p:cNvSpPr/>
          <p:nvPr/>
        </p:nvSpPr>
        <p:spPr>
          <a:xfrm rot="-5663709" flipH="1">
            <a:off y="3093399" x="7578211"/>
            <a:ext cy="901145" cx="743787"/>
          </a:xfrm>
          <a:prstGeom prst="bentArrow">
            <a:avLst>
              <a:gd fmla="val 30214" name="adj1"/>
              <a:gd fmla="val 25000" name="adj2"/>
              <a:gd fmla="val 38285" name="adj3"/>
              <a:gd fmla="val 43750" name="adj4"/>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45" name="Shape 345"/>
          <p:cNvSpPr txBox="1"/>
          <p:nvPr/>
        </p:nvSpPr>
        <p:spPr>
          <a:xfrm>
            <a:off y="2641200" x="8384950"/>
            <a:ext cy="1047899" cx="471599"/>
          </a:xfrm>
          <a:prstGeom prst="rect">
            <a:avLst/>
          </a:prstGeom>
          <a:noFill/>
          <a:ln>
            <a:noFill/>
          </a:ln>
        </p:spPr>
        <p:txBody>
          <a:bodyPr bIns="91425" rIns="91425" lIns="91425" tIns="91425" anchor="t" anchorCtr="0">
            <a:noAutofit/>
          </a:bodyPr>
          <a:lstStyle/>
          <a:p>
            <a:pPr>
              <a:spcBef>
                <a:spcPts val="0"/>
              </a:spcBef>
              <a:buNone/>
            </a:pPr>
            <a:r>
              <a:rPr b="1" sz="6000" lang="en-GB">
                <a:solidFill>
                  <a:srgbClr val="FF0000"/>
                </a:solidFill>
                <a:latin typeface="Comic Sans MS"/>
                <a:ea typeface="Comic Sans MS"/>
                <a:cs typeface="Comic Sans MS"/>
                <a:sym typeface="Comic Sans MS"/>
              </a:rPr>
              <a:t>3</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y="0" x="0"/>
          <a:ext cy="0" cx="0"/>
          <a:chOff y="0" x="0"/>
          <a:chExt cy="0" cx="0"/>
        </a:xfrm>
      </p:grpSpPr>
      <p:sp>
        <p:nvSpPr>
          <p:cNvPr id="350" name="Shape 350"/>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monkey in the sprite area and add some more code.</a:t>
            </a:r>
          </a:p>
          <a:p>
            <a:pPr algn="ctr" rtl="0" lvl="0" marR="0" indent="0" marL="0">
              <a:spcBef>
                <a:spcPts val="0"/>
              </a:spcBef>
              <a:buSzPct val="25000"/>
              <a:buNone/>
            </a:pPr>
            <a:r>
              <a:rPr sz="2200" lang="en-GB"/>
              <a:t>This is the bit that deals with his lives and the game ending.</a:t>
            </a:r>
            <a:br>
              <a:rPr sz="2200" lang="en-GB"/>
            </a:br>
            <a:br>
              <a:rPr sz="2200" lang="en-GB"/>
            </a:br>
            <a:r>
              <a:rPr sz="2200" lang="en-GB"/>
              <a:t>Add two bits of code.  When you come to the ‘lives’ lines - these are the ones we just created in variables.</a:t>
            </a:r>
          </a:p>
        </p:txBody>
      </p:sp>
      <p:pic>
        <p:nvPicPr>
          <p:cNvPr id="351" name="Shape 351"/>
          <p:cNvPicPr preferRelativeResize="0"/>
          <p:nvPr/>
        </p:nvPicPr>
        <p:blipFill>
          <a:blip r:embed="rId3">
            <a:alphaModFix/>
          </a:blip>
          <a:stretch>
            <a:fillRect/>
          </a:stretch>
        </p:blipFill>
        <p:spPr>
          <a:xfrm>
            <a:off y="3383475" x="1195929"/>
            <a:ext cy="3066124" cx="7754175"/>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y="0" x="0"/>
          <a:ext cy="0" cx="0"/>
          <a:chOff y="0" x="0"/>
          <a:chExt cy="0" cx="0"/>
        </a:xfrm>
      </p:grpSpPr>
      <p:sp>
        <p:nvSpPr>
          <p:cNvPr id="356" name="Shape 356"/>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First lets test to see if the monkey touches the bananas.</a:t>
            </a:r>
          </a:p>
          <a:p>
            <a:pPr algn="ctr" rtl="0" lvl="0" marR="0" indent="0" marL="0">
              <a:spcBef>
                <a:spcPts val="0"/>
              </a:spcBef>
              <a:buSzPct val="25000"/>
              <a:buNone/>
            </a:pPr>
            <a:r>
              <a:rPr sz="2200" lang="en-GB"/>
              <a:t>Make this as another new bit of code :</a:t>
            </a:r>
          </a:p>
          <a:p>
            <a:pPr algn="ctr" rtl="0" lvl="0" marR="0" indent="0" marL="0">
              <a:spcBef>
                <a:spcPts val="0"/>
              </a:spcBef>
              <a:buSzPct val="25000"/>
              <a:buNone/>
            </a:pPr>
            <a:r>
              <a:rPr sz="2200" lang="en-GB"/>
              <a:t>(the purple bit is in ‘looks’)</a:t>
            </a:r>
          </a:p>
        </p:txBody>
      </p:sp>
      <p:pic>
        <p:nvPicPr>
          <p:cNvPr id="357" name="Shape 357"/>
          <p:cNvPicPr preferRelativeResize="0"/>
          <p:nvPr/>
        </p:nvPicPr>
        <p:blipFill>
          <a:blip r:embed="rId3">
            <a:alphaModFix/>
          </a:blip>
          <a:stretch>
            <a:fillRect/>
          </a:stretch>
        </p:blipFill>
        <p:spPr>
          <a:xfrm>
            <a:off y="3079175" x="3015300"/>
            <a:ext cy="2271425" cx="4193400"/>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y="0" x="0"/>
          <a:ext cy="0" cx="0"/>
          <a:chOff y="0" x="0"/>
          <a:chExt cy="0" cx="0"/>
        </a:xfrm>
      </p:grpSpPr>
      <p:sp>
        <p:nvSpPr>
          <p:cNvPr id="362" name="Shape 362"/>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what about if things are not going so well and we have lost our lives ?</a:t>
            </a:r>
          </a:p>
        </p:txBody>
      </p:sp>
      <p:pic>
        <p:nvPicPr>
          <p:cNvPr id="363" name="Shape 363"/>
          <p:cNvPicPr preferRelativeResize="0"/>
          <p:nvPr/>
        </p:nvPicPr>
        <p:blipFill>
          <a:blip r:embed="rId3">
            <a:alphaModFix/>
          </a:blip>
          <a:stretch>
            <a:fillRect/>
          </a:stretch>
        </p:blipFill>
        <p:spPr>
          <a:xfrm>
            <a:off y="2777868" x="2651231"/>
            <a:ext cy="2617175" cx="477815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y="0" x="0"/>
          <a:ext cy="0" cx="0"/>
          <a:chOff y="0" x="0"/>
          <a:chExt cy="0" cx="0"/>
        </a:xfrm>
      </p:grpSpPr>
      <p:sp>
        <p:nvSpPr>
          <p:cNvPr id="368" name="Shape 368"/>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now combine all these bits of code into one block like this :</a:t>
            </a:r>
          </a:p>
        </p:txBody>
      </p:sp>
      <p:pic>
        <p:nvPicPr>
          <p:cNvPr id="369" name="Shape 369"/>
          <p:cNvPicPr preferRelativeResize="0"/>
          <p:nvPr/>
        </p:nvPicPr>
        <p:blipFill>
          <a:blip r:embed="rId3">
            <a:alphaModFix/>
          </a:blip>
          <a:stretch>
            <a:fillRect/>
          </a:stretch>
        </p:blipFill>
        <p:spPr>
          <a:xfrm>
            <a:off y="1717485" x="3031487"/>
            <a:ext cy="5605250" cx="4083074"/>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y="0" x="0"/>
          <a:ext cy="0" cx="0"/>
          <a:chOff y="0" x="0"/>
          <a:chExt cy="0" cx="0"/>
        </a:xfrm>
      </p:grpSpPr>
      <p:sp>
        <p:nvSpPr>
          <p:cNvPr id="374" name="Shape 374"/>
          <p:cNvSpPr txBox="1"/>
          <p:nvPr/>
        </p:nvSpPr>
        <p:spPr>
          <a:xfrm>
            <a:off y="301325" x="255325"/>
            <a:ext cy="642300"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Your monkey should now have all this code :</a:t>
            </a:r>
          </a:p>
        </p:txBody>
      </p:sp>
      <p:pic>
        <p:nvPicPr>
          <p:cNvPr id="375" name="Shape 375"/>
          <p:cNvPicPr preferRelativeResize="0"/>
          <p:nvPr/>
        </p:nvPicPr>
        <p:blipFill>
          <a:blip r:embed="rId3">
            <a:alphaModFix/>
          </a:blip>
          <a:stretch>
            <a:fillRect/>
          </a:stretch>
        </p:blipFill>
        <p:spPr>
          <a:xfrm>
            <a:off y="888075" x="2996275"/>
            <a:ext cy="6546399" cx="45879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Double click on 'change x by 10'</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what happens ?</a:t>
            </a:r>
          </a:p>
        </p:txBody>
      </p:sp>
      <p:sp>
        <p:nvSpPr>
          <p:cNvPr id="72" name="Shape 72"/>
          <p:cNvSpPr/>
          <p:nvPr/>
        </p:nvSpPr>
        <p:spPr>
          <a:xfrm>
            <a:off y="1368000" x="288000"/>
            <a:ext cy="5328000" cx="9575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73" name="Shape 73"/>
          <p:cNvPicPr preferRelativeResize="0"/>
          <p:nvPr/>
        </p:nvPicPr>
        <p:blipFill>
          <a:blip r:embed="rId3">
            <a:alphaModFix/>
          </a:blip>
          <a:stretch>
            <a:fillRect/>
          </a:stretch>
        </p:blipFill>
        <p:spPr>
          <a:xfrm>
            <a:off y="2130000" x="411904"/>
            <a:ext cy="4448774" cx="9226600"/>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y="0" x="0"/>
          <a:ext cy="0" cx="0"/>
          <a:chOff y="0" x="0"/>
          <a:chExt cy="0" cx="0"/>
        </a:xfrm>
      </p:grpSpPr>
      <p:sp>
        <p:nvSpPr>
          <p:cNvPr id="380" name="Shape 380"/>
          <p:cNvSpPr txBox="1"/>
          <p:nvPr/>
        </p:nvSpPr>
        <p:spPr>
          <a:xfrm>
            <a:off y="301325" x="255325"/>
            <a:ext cy="1885499" cx="96354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One last step… lets make the background look nice.</a:t>
            </a:r>
          </a:p>
          <a:p>
            <a:pPr algn="ctr" rtl="0" lvl="0" marR="0" indent="0" marL="0">
              <a:spcBef>
                <a:spcPts val="0"/>
              </a:spcBef>
              <a:buSzPct val="25000"/>
              <a:buNone/>
            </a:pPr>
            <a:r>
              <a:rPr sz="2200" lang="en-GB"/>
              <a:t>In the sprites area, click on the white box that says ‘stage’.</a:t>
            </a:r>
          </a:p>
          <a:p>
            <a:pPr algn="ctr" rtl="0" lvl="0" marR="0" indent="0" marL="0">
              <a:spcBef>
                <a:spcPts val="0"/>
              </a:spcBef>
              <a:buSzPct val="25000"/>
              <a:buNone/>
            </a:pPr>
            <a:r>
              <a:rPr sz="2200" lang="en-GB"/>
              <a:t>Click on backgrounds and Import.</a:t>
            </a:r>
          </a:p>
          <a:p>
            <a:pPr algn="ctr" rtl="0" lvl="0" marR="0" indent="0" marL="0">
              <a:spcBef>
                <a:spcPts val="0"/>
              </a:spcBef>
              <a:buSzPct val="25000"/>
              <a:buNone/>
            </a:pPr>
            <a:r>
              <a:rPr sz="2200" lang="en-GB"/>
              <a:t>Select ‘Outdoors’ and ‘route66’</a:t>
            </a:r>
          </a:p>
        </p:txBody>
      </p:sp>
      <p:pic>
        <p:nvPicPr>
          <p:cNvPr id="381" name="Shape 381"/>
          <p:cNvPicPr preferRelativeResize="0"/>
          <p:nvPr/>
        </p:nvPicPr>
        <p:blipFill>
          <a:blip r:embed="rId3">
            <a:alphaModFix/>
          </a:blip>
          <a:stretch>
            <a:fillRect/>
          </a:stretch>
        </p:blipFill>
        <p:spPr>
          <a:xfrm>
            <a:off y="2247637" x="1567825"/>
            <a:ext cy="5095875" cx="7010400"/>
          </a:xfrm>
          <a:prstGeom prst="rect">
            <a:avLst/>
          </a:prstGeom>
          <a:noFill/>
          <a:ln>
            <a:noFill/>
          </a:ln>
        </p:spPr>
      </p:pic>
      <p:sp>
        <p:nvSpPr>
          <p:cNvPr id="382" name="Shape 382"/>
          <p:cNvSpPr/>
          <p:nvPr/>
        </p:nvSpPr>
        <p:spPr>
          <a:xfrm>
            <a:off y="2247650" x="6347975"/>
            <a:ext cy="1430399" cx="2230199"/>
          </a:xfrm>
          <a:prstGeom prst="rect">
            <a:avLst/>
          </a:prstGeom>
          <a:solidFill>
            <a:srgbClr val="B7B7B7"/>
          </a:solidFill>
          <a:ln w="19050" cap="flat">
            <a:solidFill>
              <a:srgbClr val="D9D9D9"/>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y="0" x="0"/>
          <a:ext cy="0" cx="0"/>
          <a:chOff y="0" x="0"/>
          <a:chExt cy="0" cx="0"/>
        </a:xfrm>
      </p:grpSpPr>
      <p:sp>
        <p:nvSpPr>
          <p:cNvPr id="387" name="Shape 38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 you have not done it for a while - </a:t>
            </a:r>
          </a:p>
          <a:p>
            <a:pPr algn="ctr" rtl="0" lvl="0" marR="0" indent="0" marL="0">
              <a:spcBef>
                <a:spcPts val="0"/>
              </a:spcBef>
              <a:buSzPct val="25000"/>
              <a:buNone/>
            </a:pPr>
            <a:r>
              <a:rPr sz="2200" lang="en-GB"/>
              <a:t>you should probably hit ‘SAVE’</a:t>
            </a:r>
          </a:p>
          <a:p>
            <a:pPr algn="l" rtl="0" lvl="0" marR="0" indent="0" marL="0">
              <a:spcBef>
                <a:spcPts val="0"/>
              </a:spcBef>
              <a:buNone/>
            </a:pPr>
            <a:r>
              <a:t/>
            </a:r>
            <a:endParaRPr sz="2200"/>
          </a:p>
        </p:txBody>
      </p:sp>
      <p:sp>
        <p:nvSpPr>
          <p:cNvPr id="388" name="Shape 388"/>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389" name="Shape 389"/>
          <p:cNvPicPr preferRelativeResize="0"/>
          <p:nvPr/>
        </p:nvPicPr>
        <p:blipFill>
          <a:blip r:embed="rId3">
            <a:alphaModFix/>
          </a:blip>
          <a:stretch>
            <a:fillRect/>
          </a:stretch>
        </p:blipFill>
        <p:spPr>
          <a:xfrm>
            <a:off y="2859938" x="2770138"/>
            <a:ext cy="1839799" cx="4935325"/>
          </a:xfrm>
          <a:prstGeom prst="rect">
            <a:avLst/>
          </a:prstGeom>
          <a:noFill/>
          <a:ln>
            <a:noFill/>
          </a:ln>
        </p:spPr>
      </p:pic>
      <p:sp>
        <p:nvSpPr>
          <p:cNvPr id="390" name="Shape 390"/>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y="0" x="0"/>
          <a:ext cy="0" cx="0"/>
          <a:chOff y="0" x="0"/>
          <a:chExt cy="0" cx="0"/>
        </a:xfrm>
      </p:grpSpPr>
      <p:sp>
        <p:nvSpPr>
          <p:cNvPr id="395" name="Shape 39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lets test again.  Click the green flag.  What happens now ?</a:t>
            </a:r>
          </a:p>
          <a:p>
            <a:pPr algn="ctr" rtl="0" lvl="0" marR="0" indent="0" marL="0">
              <a:spcBef>
                <a:spcPts val="0"/>
              </a:spcBef>
              <a:buSzPct val="25000"/>
              <a:buNone/>
            </a:pPr>
            <a:r>
              <a:rPr sz="2200" lang="en-GB"/>
              <a:t>Is it fully working yet ?</a:t>
            </a:r>
          </a:p>
        </p:txBody>
      </p:sp>
      <p:sp>
        <p:nvSpPr>
          <p:cNvPr id="396" name="Shape 396"/>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397" name="Shape 397"/>
          <p:cNvPicPr preferRelativeResize="0"/>
          <p:nvPr/>
        </p:nvPicPr>
        <p:blipFill>
          <a:blip r:embed="rId3">
            <a:alphaModFix/>
          </a:blip>
          <a:stretch>
            <a:fillRect/>
          </a:stretch>
        </p:blipFill>
        <p:spPr>
          <a:xfrm>
            <a:off y="1773162" x="1691650"/>
            <a:ext cy="4375859" cx="687635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y="0" x="0"/>
          <a:ext cy="0" cx="0"/>
          <a:chOff y="0" x="0"/>
          <a:chExt cy="0" cx="0"/>
        </a:xfrm>
      </p:grpSpPr>
      <p:sp>
        <p:nvSpPr>
          <p:cNvPr id="402" name="Shape 40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Hmmmm… car4 was a little ‘up in the air’.</a:t>
            </a:r>
          </a:p>
          <a:p>
            <a:pPr algn="ctr" rtl="0" lvl="0" marR="0" indent="0" marL="0">
              <a:spcBef>
                <a:spcPts val="0"/>
              </a:spcBef>
              <a:buSzPct val="25000"/>
              <a:buNone/>
            </a:pPr>
            <a:r>
              <a:rPr sz="2200" lang="en-GB"/>
              <a:t>How about if we select it, click ‘costumes’ and ‘Import’</a:t>
            </a:r>
          </a:p>
          <a:p>
            <a:pPr algn="ctr" rtl="0" lvl="0" marR="0" indent="0" marL="0">
              <a:spcBef>
                <a:spcPts val="0"/>
              </a:spcBef>
              <a:buSzPct val="25000"/>
              <a:buNone/>
            </a:pPr>
            <a:r>
              <a:rPr sz="2200" lang="en-GB"/>
              <a:t>then select ‘transport’ and ‘helicopter1’</a:t>
            </a:r>
          </a:p>
          <a:p>
            <a:pPr algn="ctr" rtl="0" lvl="0" marR="0" indent="0" marL="0">
              <a:spcBef>
                <a:spcPts val="0"/>
              </a:spcBef>
              <a:buSzPct val="25000"/>
              <a:buNone/>
            </a:pPr>
            <a:r>
              <a:rPr sz="2200" lang="en-GB"/>
              <a:t>Yes thats a bit more like it   :)</a:t>
            </a:r>
          </a:p>
        </p:txBody>
      </p:sp>
      <p:sp>
        <p:nvSpPr>
          <p:cNvPr id="403" name="Shape 403"/>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404" name="Shape 404"/>
          <p:cNvPicPr preferRelativeResize="0"/>
          <p:nvPr/>
        </p:nvPicPr>
        <p:blipFill>
          <a:blip r:embed="rId3">
            <a:alphaModFix/>
          </a:blip>
          <a:stretch>
            <a:fillRect/>
          </a:stretch>
        </p:blipFill>
        <p:spPr>
          <a:xfrm>
            <a:off y="2219216" x="1941491"/>
            <a:ext cy="3483874" cx="6376625"/>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y="0" x="0"/>
          <a:ext cy="0" cx="0"/>
          <a:chOff y="0" x="0"/>
          <a:chExt cy="0" cx="0"/>
        </a:xfrm>
      </p:grpSpPr>
      <p:sp>
        <p:nvSpPr>
          <p:cNvPr id="409" name="Shape 409"/>
          <p:cNvSpPr txBox="1"/>
          <p:nvPr/>
        </p:nvSpPr>
        <p:spPr>
          <a:xfrm>
            <a:off y="301329" x="504000"/>
            <a:ext cy="23505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What have we used today ?</a:t>
            </a:r>
          </a:p>
        </p:txBody>
      </p:sp>
      <p:sp>
        <p:nvSpPr>
          <p:cNvPr id="410" name="Shape 410"/>
          <p:cNvSpPr txBox="1"/>
          <p:nvPr/>
        </p:nvSpPr>
        <p:spPr>
          <a:xfrm>
            <a:off y="3359087" x="-564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Loops</a:t>
            </a:r>
          </a:p>
        </p:txBody>
      </p:sp>
      <p:sp>
        <p:nvSpPr>
          <p:cNvPr id="411" name="Shape 411"/>
          <p:cNvSpPr txBox="1"/>
          <p:nvPr/>
        </p:nvSpPr>
        <p:spPr>
          <a:xfrm>
            <a:off y="3359087" x="31799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Variables</a:t>
            </a:r>
          </a:p>
        </p:txBody>
      </p:sp>
      <p:sp>
        <p:nvSpPr>
          <p:cNvPr id="412" name="Shape 412"/>
          <p:cNvSpPr txBox="1"/>
          <p:nvPr/>
        </p:nvSpPr>
        <p:spPr>
          <a:xfrm>
            <a:off y="3359087" x="61096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a:t>
            </a:r>
          </a:p>
        </p:txBody>
      </p:sp>
      <p:pic>
        <p:nvPicPr>
          <p:cNvPr id="413" name="Shape 413"/>
          <p:cNvPicPr preferRelativeResize="0"/>
          <p:nvPr/>
        </p:nvPicPr>
        <p:blipFill>
          <a:blip r:embed="rId3">
            <a:alphaModFix/>
          </a:blip>
          <a:stretch>
            <a:fillRect/>
          </a:stretch>
        </p:blipFill>
        <p:spPr>
          <a:xfrm>
            <a:off y="4310146" x="3899275"/>
            <a:ext cy="796250" cx="2258174"/>
          </a:xfrm>
          <a:prstGeom prst="rect">
            <a:avLst/>
          </a:prstGeom>
          <a:noFill/>
          <a:ln>
            <a:noFill/>
          </a:ln>
        </p:spPr>
      </p:pic>
      <p:pic>
        <p:nvPicPr>
          <p:cNvPr id="414" name="Shape 414"/>
          <p:cNvPicPr preferRelativeResize="0"/>
          <p:nvPr/>
        </p:nvPicPr>
        <p:blipFill>
          <a:blip r:embed="rId4">
            <a:alphaModFix/>
          </a:blip>
          <a:stretch>
            <a:fillRect/>
          </a:stretch>
        </p:blipFill>
        <p:spPr>
          <a:xfrm>
            <a:off y="4200575" x="7321212"/>
            <a:ext cy="915324" cx="1227174"/>
          </a:xfrm>
          <a:prstGeom prst="rect">
            <a:avLst/>
          </a:prstGeom>
          <a:noFill/>
          <a:ln>
            <a:noFill/>
          </a:ln>
        </p:spPr>
      </p:pic>
      <p:pic>
        <p:nvPicPr>
          <p:cNvPr id="415" name="Shape 415"/>
          <p:cNvPicPr preferRelativeResize="0"/>
          <p:nvPr/>
        </p:nvPicPr>
        <p:blipFill>
          <a:blip r:embed="rId5">
            <a:alphaModFix/>
          </a:blip>
          <a:stretch>
            <a:fillRect/>
          </a:stretch>
        </p:blipFill>
        <p:spPr>
          <a:xfrm>
            <a:off y="4310162" x="930500"/>
            <a:ext cy="1071749" cx="1617025"/>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y="0" x="0"/>
          <a:ext cy="0" cx="0"/>
          <a:chOff y="0" x="0"/>
          <a:chExt cy="0" cx="0"/>
        </a:xfrm>
      </p:grpSpPr>
      <p:sp>
        <p:nvSpPr>
          <p:cNvPr id="420" name="Shape 420"/>
          <p:cNvSpPr txBox="1"/>
          <p:nvPr/>
        </p:nvSpPr>
        <p:spPr>
          <a:xfrm>
            <a:off y="56625" x="504462"/>
            <a:ext cy="19589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Thats it - you have just coded your first game.</a:t>
            </a:r>
          </a:p>
          <a:p>
            <a:pPr algn="ctr" rtl="0" lvl="0" marR="0" indent="0" marL="0">
              <a:spcBef>
                <a:spcPts val="0"/>
              </a:spcBef>
              <a:buSzPct val="25000"/>
              <a:buNone/>
            </a:pPr>
            <a:r>
              <a:rPr sz="2200" lang="en-GB"/>
              <a:t>Does that make you a CoderDojo Ninja ?</a:t>
            </a:r>
          </a:p>
        </p:txBody>
      </p:sp>
      <p:pic>
        <p:nvPicPr>
          <p:cNvPr id="421" name="Shape 421"/>
          <p:cNvPicPr preferRelativeResize="0"/>
          <p:nvPr/>
        </p:nvPicPr>
        <p:blipFill>
          <a:blip r:embed="rId3">
            <a:alphaModFix/>
          </a:blip>
          <a:stretch>
            <a:fillRect/>
          </a:stretch>
        </p:blipFill>
        <p:spPr>
          <a:xfrm>
            <a:off y="1464905" x="1613687"/>
            <a:ext cy="5631449" cx="6853250"/>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y="0" x="0"/>
          <a:ext cy="0" cx="0"/>
          <a:chOff y="0" x="0"/>
          <a:chExt cy="0" cx="0"/>
        </a:xfrm>
      </p:grpSpPr>
      <p:sp>
        <p:nvSpPr>
          <p:cNvPr id="426" name="Shape 426"/>
          <p:cNvSpPr txBox="1"/>
          <p:nvPr/>
        </p:nvSpPr>
        <p:spPr>
          <a:xfrm>
            <a:off y="301329" x="504000"/>
            <a:ext cy="23505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y="0" x="0"/>
          <a:ext cy="0" cx="0"/>
          <a:chOff y="0" x="0"/>
          <a:chExt cy="0" cx="0"/>
        </a:xfrm>
      </p:grpSpPr>
      <p:sp>
        <p:nvSpPr>
          <p:cNvPr id="431" name="Shape 431"/>
          <p:cNvSpPr txBox="1"/>
          <p:nvPr/>
        </p:nvSpPr>
        <p:spPr>
          <a:xfrm>
            <a:off y="301316" x="504000"/>
            <a:ext cy="69270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 CoderDojo Ninja is someone who takes it further and </a:t>
            </a:r>
          </a:p>
          <a:p>
            <a:pPr algn="ctr" rtl="0" lvl="0" marR="0" indent="0" marL="0">
              <a:spcBef>
                <a:spcPts val="0"/>
              </a:spcBef>
              <a:buSzPct val="25000"/>
              <a:buNone/>
            </a:pPr>
            <a:r>
              <a:rPr sz="2200" lang="en-GB"/>
              <a:t>makes it into their own unique game.</a:t>
            </a:r>
          </a:p>
          <a:p>
            <a:pPr algn="ctr" rtl="0" lvl="0" marR="0" indent="0" marL="0">
              <a:spcBef>
                <a:spcPts val="0"/>
              </a:spcBef>
              <a:buNone/>
            </a:pPr>
            <a:r>
              <a:t/>
            </a:r>
            <a:endParaRPr sz="2200"/>
          </a:p>
          <a:p>
            <a:pPr algn="ctr" rtl="0" lvl="0" marR="0" indent="0" marL="0">
              <a:spcBef>
                <a:spcPts val="0"/>
              </a:spcBef>
              <a:buNone/>
            </a:pPr>
            <a:r>
              <a:t/>
            </a:r>
            <a:endParaRPr sz="2200"/>
          </a:p>
          <a:p>
            <a:pPr algn="ctr" rtl="0" lvl="0" marR="0" indent="0" marL="0">
              <a:spcBef>
                <a:spcPts val="0"/>
              </a:spcBef>
              <a:buNone/>
            </a:pPr>
            <a:r>
              <a:t/>
            </a:r>
            <a:endParaRPr sz="2200"/>
          </a:p>
          <a:p>
            <a:pPr rtl="0" lvl="0" marR="0" indent="457200" marL="0">
              <a:spcBef>
                <a:spcPts val="0"/>
              </a:spcBef>
              <a:buSzPct val="25000"/>
              <a:buNone/>
            </a:pPr>
            <a:r>
              <a:rPr sz="2200" lang="en-GB"/>
              <a:t>Some ideas :</a:t>
            </a:r>
          </a:p>
          <a:p>
            <a:pPr rtl="0" lvl="0" marR="0" indent="457200" marL="0">
              <a:spcBef>
                <a:spcPts val="0"/>
              </a:spcBef>
              <a:buSzPct val="25000"/>
              <a:buNone/>
            </a:pPr>
            <a:r>
              <a:rPr sz="2200" lang="en-GB"/>
              <a:t>	*	What about different graphics ? Where else could you set it ?</a:t>
            </a:r>
          </a:p>
          <a:p>
            <a:pPr rtl="0" lvl="0" marR="0" indent="457200" marL="0">
              <a:spcBef>
                <a:spcPts val="0"/>
              </a:spcBef>
              <a:buSzPct val="25000"/>
              <a:buNone/>
            </a:pPr>
            <a:r>
              <a:rPr sz="2200" lang="en-GB"/>
              <a:t>	*	Sound FX - make some NOISE !!!</a:t>
            </a:r>
          </a:p>
          <a:p>
            <a:pPr rtl="0" lvl="0" marR="0" indent="457200" marL="0">
              <a:spcBef>
                <a:spcPts val="0"/>
              </a:spcBef>
              <a:buSzPct val="25000"/>
              <a:buNone/>
            </a:pPr>
            <a:r>
              <a:rPr sz="2200" lang="en-GB"/>
              <a:t>	*	More cars ? planes ? Trucks ? Ice-cream vans ?</a:t>
            </a:r>
          </a:p>
          <a:p>
            <a:pPr rtl="0" lvl="0" marR="0" indent="457200" marL="0">
              <a:spcBef>
                <a:spcPts val="0"/>
              </a:spcBef>
              <a:buSzPct val="25000"/>
              <a:buNone/>
            </a:pPr>
            <a:r>
              <a:rPr sz="2200" lang="en-GB"/>
              <a:t>	* 	Things that block the path so you need to go round them.</a:t>
            </a:r>
          </a:p>
          <a:p>
            <a:pPr rtl="0" lvl="0" marR="0" indent="457200" marL="0">
              <a:spcBef>
                <a:spcPts val="0"/>
              </a:spcBef>
              <a:buSzPct val="25000"/>
              <a:buNone/>
            </a:pPr>
            <a:r>
              <a:rPr sz="2200" lang="en-GB"/>
              <a:t>	*	What about moving the bananas every 20 seconds ?</a:t>
            </a:r>
          </a:p>
          <a:p>
            <a:pPr rtl="0" lvl="0" marR="0" indent="457200" marL="0">
              <a:spcBef>
                <a:spcPts val="0"/>
              </a:spcBef>
              <a:buNone/>
            </a:pPr>
            <a:r>
              <a:t/>
            </a:r>
            <a:endParaRPr sz="2200"/>
          </a:p>
          <a:p>
            <a:pPr rtl="0" lvl="0" marR="0" indent="457200" marL="0">
              <a:spcBef>
                <a:spcPts val="0"/>
              </a:spcBef>
              <a:buSzPct val="25000"/>
              <a:buNone/>
            </a:pPr>
            <a:r>
              <a:rPr sz="2200" lang="en-GB"/>
              <a:t>	* 	and most important… add your own ideas...</a:t>
            </a:r>
          </a:p>
          <a:p>
            <a:pPr rtl="0" lvl="0" marR="0" indent="457200" marL="0">
              <a:spcBef>
                <a:spcPts val="0"/>
              </a:spcBef>
              <a:buNone/>
            </a:pPr>
            <a:r>
              <a:t/>
            </a:r>
            <a:endParaRPr sz="2200"/>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y="0" x="0"/>
          <a:ext cy="0" cx="0"/>
          <a:chOff y="0" x="0"/>
          <a:chExt cy="0" cx="0"/>
        </a:xfrm>
      </p:grpSpPr>
      <p:sp>
        <p:nvSpPr>
          <p:cNvPr id="436" name="Shape 436"/>
          <p:cNvSpPr txBox="1"/>
          <p:nvPr/>
        </p:nvSpPr>
        <p:spPr>
          <a:xfrm>
            <a:off y="56625" x="504462"/>
            <a:ext cy="19589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Did you miss any steps ? This presentation is available on our website :</a:t>
            </a:r>
            <a:r>
              <a:rPr u="sng" sz="2200" lang="en-GB">
                <a:solidFill>
                  <a:schemeClr val="hlink"/>
                </a:solidFill>
                <a:hlinkClick r:id="rId3"/>
              </a:rPr>
              <a:t>www.donabateDojo.com</a:t>
            </a:r>
          </a:p>
          <a:p>
            <a:pPr algn="ctr" rtl="0" lvl="0" marR="0" indent="0" marL="0">
              <a:spcBef>
                <a:spcPts val="0"/>
              </a:spcBef>
              <a:buSzPct val="25000"/>
              <a:buNone/>
            </a:pPr>
            <a:r>
              <a:rPr sz="2200" lang="en-GB"/>
              <a:t>Click on ‘lessons’</a:t>
            </a:r>
          </a:p>
        </p:txBody>
      </p:sp>
      <p:pic>
        <p:nvPicPr>
          <p:cNvPr id="437" name="Shape 437"/>
          <p:cNvPicPr preferRelativeResize="0"/>
          <p:nvPr/>
        </p:nvPicPr>
        <p:blipFill>
          <a:blip r:embed="rId4">
            <a:alphaModFix/>
          </a:blip>
          <a:stretch>
            <a:fillRect/>
          </a:stretch>
        </p:blipFill>
        <p:spPr>
          <a:xfrm>
            <a:off y="2015624" x="1736287"/>
            <a:ext cy="5092450" cx="6608075"/>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y="0" x="0"/>
          <a:ext cy="0" cx="0"/>
          <a:chOff y="0" x="0"/>
          <a:chExt cy="0" cx="0"/>
        </a:xfrm>
      </p:grpSpPr>
      <p:sp>
        <p:nvSpPr>
          <p:cNvPr id="442" name="Shape 442"/>
          <p:cNvSpPr txBox="1"/>
          <p:nvPr/>
        </p:nvSpPr>
        <p:spPr>
          <a:xfrm>
            <a:off y="301327" x="504000"/>
            <a:ext cy="68198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 big thank you to</a:t>
            </a:r>
          </a:p>
          <a:p>
            <a:pPr algn="ctr" rtl="0" lvl="0" marR="0" indent="0" marL="0">
              <a:spcBef>
                <a:spcPts val="0"/>
              </a:spcBef>
              <a:buNone/>
            </a:pPr>
            <a:r>
              <a:t/>
            </a:r>
            <a:endParaRPr sz="2200"/>
          </a:p>
          <a:p>
            <a:pPr algn="ctr" rtl="0" lvl="0" marR="0" indent="0" marL="0">
              <a:spcBef>
                <a:spcPts val="0"/>
              </a:spcBef>
              <a:buSzPct val="25000"/>
              <a:buNone/>
            </a:pPr>
            <a:r>
              <a:rPr sz="2200" lang="en-GB"/>
              <a:t>The Donabate Dojo Mentor team.</a:t>
            </a:r>
          </a:p>
          <a:p>
            <a:pPr algn="ctr" rtl="0" lvl="0" marR="0" indent="0" marL="0">
              <a:spcBef>
                <a:spcPts val="0"/>
              </a:spcBef>
              <a:buSzPct val="25000"/>
              <a:buNone/>
            </a:pPr>
            <a:r>
              <a:rPr sz="2200" lang="en-GB"/>
              <a:t>The Community Centre for the room and setting it up.</a:t>
            </a:r>
          </a:p>
          <a:p>
            <a:pPr algn="ctr" rtl="0" lvl="0" marR="0" indent="0" marL="0">
              <a:spcBef>
                <a:spcPts val="0"/>
              </a:spcBef>
              <a:buSzPct val="25000"/>
              <a:buNone/>
            </a:pPr>
            <a:r>
              <a:rPr sz="2200" lang="en-GB"/>
              <a:t>The mums and dads and adults for transport and help</a:t>
            </a:r>
          </a:p>
          <a:p>
            <a:pPr algn="ctr" rtl="0" lvl="0" marR="0" indent="0" marL="0">
              <a:spcBef>
                <a:spcPts val="0"/>
              </a:spcBef>
              <a:buNone/>
            </a:pPr>
            <a:r>
              <a:t/>
            </a:r>
            <a:endParaRPr sz="2200"/>
          </a:p>
          <a:p>
            <a:pPr algn="ctr" rtl="0" lvl="0" marR="0" indent="0" marL="0">
              <a:spcBef>
                <a:spcPts val="0"/>
              </a:spcBef>
              <a:buSzPct val="25000"/>
              <a:buNone/>
            </a:pPr>
            <a:r>
              <a:rPr sz="2200" lang="en-GB"/>
              <a:t>and most of all - Thank you to our new Ninjas (thats you)</a:t>
            </a:r>
          </a:p>
          <a:p>
            <a:pPr algn="ctr" rtl="0" lvl="0" marR="0" indent="0" marL="0">
              <a:spcBef>
                <a:spcPts val="0"/>
              </a:spcBef>
              <a:buNone/>
            </a:pPr>
            <a:r>
              <a:t/>
            </a:r>
            <a:endParaRPr sz="2200"/>
          </a:p>
          <a:p>
            <a:pPr algn="ctr" rtl="0" lvl="0" marR="0" indent="0" marL="0">
              <a:spcBef>
                <a:spcPts val="0"/>
              </a:spcBef>
              <a:buNone/>
            </a:pPr>
            <a:r>
              <a:t/>
            </a:r>
            <a:endParaRPr sz="2200"/>
          </a:p>
          <a:p>
            <a:pPr algn="ctr" rtl="0" lvl="0" marR="0" indent="0" marL="0">
              <a:spcBef>
                <a:spcPts val="0"/>
              </a:spcBef>
              <a:buSzPct val="25000"/>
              <a:buNone/>
            </a:pPr>
            <a:r>
              <a:rPr sz="2200" lang="en-GB"/>
              <a:t>Comments, suggestions, donations, questions to :</a:t>
            </a:r>
          </a:p>
          <a:p>
            <a:pPr algn="ctr" rtl="0" lvl="0" marR="0" indent="0" marL="0">
              <a:spcBef>
                <a:spcPts val="0"/>
              </a:spcBef>
              <a:buNone/>
            </a:pPr>
            <a:r>
              <a:t/>
            </a:r>
            <a:endParaRPr sz="2200"/>
          </a:p>
          <a:p>
            <a:pPr algn="ctr" rtl="0" lvl="0" marR="0" indent="0" marL="0">
              <a:spcBef>
                <a:spcPts val="0"/>
              </a:spcBef>
              <a:buSzPct val="25000"/>
              <a:buNone/>
            </a:pPr>
            <a:r>
              <a:rPr sz="2200" lang="en-GB"/>
              <a:t>email : </a:t>
            </a:r>
            <a:r>
              <a:rPr u="sng" sz="2200" lang="en-GB">
                <a:solidFill>
                  <a:schemeClr val="hlink"/>
                </a:solidFill>
                <a:hlinkClick r:id="rId3"/>
              </a:rPr>
              <a:t>team@donabateDojo.com</a:t>
            </a:r>
          </a:p>
          <a:p>
            <a:pPr algn="ctr" rtl="0" lvl="0" marR="0" indent="0" marL="0">
              <a:spcBef>
                <a:spcPts val="0"/>
              </a:spcBef>
              <a:buSzPct val="25000"/>
              <a:buNone/>
            </a:pPr>
            <a:r>
              <a:rPr sz="2200" lang="en-GB"/>
              <a:t>Facebook : </a:t>
            </a:r>
            <a:r>
              <a:rPr u="sng" sz="2200" lang="en-GB">
                <a:solidFill>
                  <a:schemeClr val="hlink"/>
                </a:solidFill>
                <a:hlinkClick r:id="rId4"/>
              </a:rPr>
              <a:t>www.facebook.com/DonabateDojo</a:t>
            </a:r>
          </a:p>
          <a:p>
            <a:pPr algn="ctr" rtl="0" lvl="0" marR="0" indent="0" marL="0">
              <a:spcBef>
                <a:spcPts val="0"/>
              </a:spcBef>
              <a:buSzPct val="25000"/>
              <a:buNone/>
            </a:pPr>
            <a:r>
              <a:rPr sz="2200" lang="en-GB"/>
              <a:t>Twitter :@</a:t>
            </a:r>
            <a:r>
              <a:rPr u="sng" sz="2200" lang="en-GB">
                <a:solidFill>
                  <a:schemeClr val="hlink"/>
                </a:solidFill>
                <a:hlinkClick r:id="rId5"/>
              </a:rPr>
              <a:t>DonabateDojo</a:t>
            </a:r>
          </a:p>
          <a:p>
            <a:pPr algn="ctr" rtl="0" lvl="0" marR="0" indent="0" marL="0">
              <a:spcBef>
                <a:spcPts val="0"/>
              </a:spcBef>
              <a:buSzPct val="25000"/>
              <a:buNone/>
            </a:pPr>
            <a:r>
              <a:rPr sz="2200" lang="en-GB"/>
              <a:t>Website : </a:t>
            </a:r>
            <a:r>
              <a:rPr u="sng" sz="2200" lang="en-GB">
                <a:solidFill>
                  <a:schemeClr val="hlink"/>
                </a:solidFill>
                <a:hlinkClick r:id="rId6"/>
              </a:rPr>
              <a:t>www.donabateDojo.com</a:t>
            </a:r>
          </a:p>
          <a:p>
            <a:pPr algn="ctr" rtl="0" lvl="0" marR="0" indent="0" marL="0">
              <a:spcBef>
                <a:spcPts val="0"/>
              </a:spcBef>
              <a:buNone/>
            </a:pPr>
            <a:r>
              <a:t/>
            </a:r>
            <a:endParaRPr sz="22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y="0" x="0"/>
          <a:ext cy="0" cx="0"/>
          <a:chOff y="0" x="0"/>
          <a:chExt cy="0" cx="0"/>
        </a:xfrm>
      </p:grpSpPr>
      <p:sp>
        <p:nvSpPr>
          <p:cNvPr id="78" name="Shape 78"/>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Now add another 'change x by 10'. Not too close or they will stick.</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click on the number and change it to say -10 </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and double click on that. Try both a few times.  What happens ?</a:t>
            </a:r>
          </a:p>
        </p:txBody>
      </p:sp>
      <p:sp>
        <p:nvSpPr>
          <p:cNvPr id="79" name="Shape 79"/>
          <p:cNvSpPr/>
          <p:nvPr/>
        </p:nvSpPr>
        <p:spPr>
          <a:xfrm>
            <a:off y="1837440" x="503639"/>
            <a:ext cy="4247280" cx="9071640"/>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80" name="Shape 80"/>
          <p:cNvPicPr preferRelativeResize="0"/>
          <p:nvPr/>
        </p:nvPicPr>
        <p:blipFill>
          <a:blip r:embed="rId3">
            <a:alphaModFix/>
          </a:blip>
          <a:stretch>
            <a:fillRect/>
          </a:stretch>
        </p:blipFill>
        <p:spPr>
          <a:xfrm>
            <a:off y="2179654" x="432479"/>
            <a:ext cy="4420297" cx="9143174"/>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y="0" x="0"/>
          <a:ext cy="0" cx="0"/>
          <a:chOff y="0" x="0"/>
          <a:chExt cy="0" cx="0"/>
        </a:xfrm>
      </p:grpSpPr>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If your cat escapes try this button -</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What does it do ?</a:t>
            </a:r>
          </a:p>
        </p:txBody>
      </p:sp>
      <p:sp>
        <p:nvSpPr>
          <p:cNvPr id="86" name="Shape 86"/>
          <p:cNvSpPr/>
          <p:nvPr/>
        </p:nvSpPr>
        <p:spPr>
          <a:xfrm>
            <a:off y="1931040" x="503279"/>
            <a:ext cy="4060080" cx="9071640"/>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87" name="Shape 87"/>
          <p:cNvPicPr preferRelativeResize="0"/>
          <p:nvPr/>
        </p:nvPicPr>
        <p:blipFill>
          <a:blip r:embed="rId3">
            <a:alphaModFix/>
          </a:blip>
          <a:stretch>
            <a:fillRect/>
          </a:stretch>
        </p:blipFill>
        <p:spPr>
          <a:xfrm>
            <a:off y="2207754" x="522879"/>
            <a:ext cy="4257593" cx="90716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Select the </a:t>
            </a:r>
            <a:r>
              <a:rPr sz="2200" lang="en-GB"/>
              <a:t>orange ‘</a:t>
            </a:r>
            <a:r>
              <a:rPr strike="noStrike" u="none" b="0" cap="none" baseline="0" sz="2200" lang="en-GB" i="0">
                <a:latin typeface="Arial"/>
                <a:ea typeface="Arial"/>
                <a:cs typeface="Arial"/>
                <a:sym typeface="Arial"/>
              </a:rPr>
              <a:t>Control</a:t>
            </a:r>
            <a:r>
              <a:rPr sz="2200" lang="en-GB"/>
              <a:t>’</a:t>
            </a:r>
            <a:r>
              <a:rPr strike="noStrike" u="none" b="0" cap="none" baseline="0" sz="2200" lang="en-GB" i="0">
                <a:latin typeface="Arial"/>
                <a:ea typeface="Arial"/>
                <a:cs typeface="Arial"/>
                <a:sym typeface="Arial"/>
              </a:rPr>
              <a:t> button in the top left and drag </a:t>
            </a:r>
          </a:p>
          <a:p>
            <a:pPr algn="ctr" rtl="0" lvl="0" marR="0" indent="0" marL="0">
              <a:spcBef>
                <a:spcPts val="0"/>
              </a:spcBef>
              <a:buSzPct val="25000"/>
              <a:buNone/>
            </a:pPr>
            <a:r>
              <a:rPr strike="noStrike" u="none" b="0" cap="none" baseline="0" sz="2200" lang="en-GB" i="0">
                <a:latin typeface="Arial"/>
                <a:ea typeface="Arial"/>
                <a:cs typeface="Arial"/>
                <a:sym typeface="Arial"/>
              </a:rPr>
              <a:t>'when space is pressed' button on onto the main area.</a:t>
            </a:r>
          </a:p>
        </p:txBody>
      </p:sp>
      <p:sp>
        <p:nvSpPr>
          <p:cNvPr id="93" name="Shape 93"/>
          <p:cNvSpPr/>
          <p:nvPr/>
        </p:nvSpPr>
        <p:spPr>
          <a:xfrm>
            <a:off y="1837440" x="1043640"/>
            <a:ext cy="4247280" cx="806435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94" name="Shape 94"/>
          <p:cNvPicPr preferRelativeResize="0"/>
          <p:nvPr/>
        </p:nvPicPr>
        <p:blipFill>
          <a:blip r:embed="rId3">
            <a:alphaModFix/>
          </a:blip>
          <a:stretch>
            <a:fillRect/>
          </a:stretch>
        </p:blipFill>
        <p:spPr>
          <a:xfrm>
            <a:off y="1563475" x="1134650"/>
            <a:ext cy="5397424" cx="781035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Pick up the existing 'change x by 10</a:t>
            </a:r>
            <a:r>
              <a:rPr sz="2200" lang="en-GB"/>
              <a:t>’ </a:t>
            </a:r>
            <a:r>
              <a:rPr strike="noStrike" u="none" b="0" cap="none" baseline="0" sz="2200" lang="en-GB" i="0">
                <a:latin typeface="Arial"/>
                <a:ea typeface="Arial"/>
                <a:cs typeface="Arial"/>
                <a:sym typeface="Arial"/>
              </a:rPr>
              <a:t>and stick it to the bottom of the new button – note it gets a white line when it is close enough to stick.</a:t>
            </a:r>
          </a:p>
        </p:txBody>
      </p:sp>
      <p:sp>
        <p:nvSpPr>
          <p:cNvPr id="100" name="Shape 100"/>
          <p:cNvSpPr/>
          <p:nvPr/>
        </p:nvSpPr>
        <p:spPr>
          <a:xfrm>
            <a:off y="1837440" x="1043640"/>
            <a:ext cy="4247280" cx="8064359"/>
          </a:xfrm>
          <a:prstGeom prst="rect">
            <a:avLst/>
          </a:prstGeom>
          <a:noFill/>
          <a:ln>
            <a:noFill/>
          </a:ln>
        </p:spPr>
        <p:txBody>
          <a:bodyPr bIns="91425" rIns="91425" lIns="91425" tIns="91425" anchor="ctr" anchorCtr="0">
            <a:noAutofit/>
          </a:bodyPr>
          <a:lstStyle/>
          <a:p>
            <a:pPr>
              <a:spcBef>
                <a:spcPts val="0"/>
              </a:spcBef>
              <a:buNone/>
            </a:pPr>
            <a:r>
              <a:t/>
            </a:r>
            <a:endParaRPr/>
          </a:p>
        </p:txBody>
      </p:sp>
      <p:sp>
        <p:nvSpPr>
          <p:cNvPr id="101" name="Shape 101"/>
          <p:cNvSpPr/>
          <p:nvPr/>
        </p:nvSpPr>
        <p:spPr>
          <a:xfrm>
            <a:off y="1837440" x="503639"/>
            <a:ext cy="4247280" cx="9071280"/>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02" name="Shape 102"/>
          <p:cNvPicPr preferRelativeResize="0"/>
          <p:nvPr/>
        </p:nvPicPr>
        <p:blipFill>
          <a:blip r:embed="rId3">
            <a:alphaModFix/>
          </a:blip>
          <a:stretch>
            <a:fillRect/>
          </a:stretch>
        </p:blipFill>
        <p:spPr>
          <a:xfrm>
            <a:off y="2481450" x="1931600"/>
            <a:ext cy="2959275" cx="62884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