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73.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0.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72.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3.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7559675" cx="10080625"/>
  <p:notesSz cy="10691800" cx="7559675"/>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66.xml" Type="http://schemas.openxmlformats.org/officeDocument/2006/relationships/slide" Id="rId71"/><Relationship Target="slides/slide29.xml" Type="http://schemas.openxmlformats.org/officeDocument/2006/relationships/slide" Id="rId34"/><Relationship Target="slides/slide65.xml" Type="http://schemas.openxmlformats.org/officeDocument/2006/relationships/slide" Id="rId70"/><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70.xml" Type="http://schemas.openxmlformats.org/officeDocument/2006/relationships/slide" Id="rId75"/><Relationship Target="slides/slide69.xml" Type="http://schemas.openxmlformats.org/officeDocument/2006/relationships/slide" Id="rId74"/><Relationship Target="slides/slide68.xml" Type="http://schemas.openxmlformats.org/officeDocument/2006/relationships/slide" Id="rId73"/><Relationship Target="slides/slide67.xml" Type="http://schemas.openxmlformats.org/officeDocument/2006/relationships/slide" Id="rId72"/><Relationship Target="slides/slide73.xml" Type="http://schemas.openxmlformats.org/officeDocument/2006/relationships/slide" Id="rId78"/><Relationship Target="slides/slide72.xml" Type="http://schemas.openxmlformats.org/officeDocument/2006/relationships/slide" Id="rId77"/><Relationship Target="slides/slide71.xml" Type="http://schemas.openxmlformats.org/officeDocument/2006/relationships/slide" Id="rId76"/><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5078600" x="755950"/>
            <a:ext cy="4811300" cx="6047724"/>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48" name="Shape 48"/>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12" name="Shape 11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18" name="Shape 11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24" name="Shape 12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30" name="Shape 13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36" name="Shape 13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42" name="Shape 14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50" name="Shape 15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56" name="Shape 15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62" name="Shape 16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68" name="Shape 16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56" name="Shape 56"/>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74" name="Shape 17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80" name="Shape 18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86" name="Shape 18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94" name="Shape 19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00" name="Shape 20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06" name="Shape 20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13" name="Shape 21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19" name="Shape 21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25" name="Shape 22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31" name="Shape 23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62" name="Shape 6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37" name="Shape 23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3" name="Shape 2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9" name="Shape 24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55" name="Shape 25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62" name="Shape 26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70" name="Shape 27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76" name="Shape 27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82" name="Shape 28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88" name="Shape 28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94" name="Shape 29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70" name="Shape 70"/>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00" name="Shape 30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06" name="Shape 30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13" name="Shape 31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19" name="Shape 31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25" name="Shape 32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31" name="Shape 33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37" name="Shape 33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43" name="Shape 3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49" name="Shape 34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3" name="Shape 353"/>
        <p:cNvGrpSpPr/>
        <p:nvPr/>
      </p:nvGrpSpPr>
      <p:grpSpPr>
        <a:xfrm>
          <a:off y="0" x="0"/>
          <a:ext cy="0" cx="0"/>
          <a:chOff y="0" x="0"/>
          <a:chExt cy="0" cx="0"/>
        </a:xfrm>
      </p:grpSpPr>
      <p:sp>
        <p:nvSpPr>
          <p:cNvPr id="354" name="Shape 35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55" name="Shape 35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76" name="Shape 7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1" name="Shape 36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7" name="Shape 36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1" name="Shape 371"/>
        <p:cNvGrpSpPr/>
        <p:nvPr/>
      </p:nvGrpSpPr>
      <p:grpSpPr>
        <a:xfrm>
          <a:off y="0" x="0"/>
          <a:ext cy="0" cx="0"/>
          <a:chOff y="0" x="0"/>
          <a:chExt cy="0" cx="0"/>
        </a:xfrm>
      </p:grpSpPr>
      <p:sp>
        <p:nvSpPr>
          <p:cNvPr id="372" name="Shape 37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73" name="Shape 37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79" name="Shape 37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3" name="Shape 383"/>
        <p:cNvGrpSpPr/>
        <p:nvPr/>
      </p:nvGrpSpPr>
      <p:grpSpPr>
        <a:xfrm>
          <a:off y="0" x="0"/>
          <a:ext cy="0" cx="0"/>
          <a:chOff y="0" x="0"/>
          <a:chExt cy="0" cx="0"/>
        </a:xfrm>
      </p:grpSpPr>
      <p:sp>
        <p:nvSpPr>
          <p:cNvPr id="384" name="Shape 38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85" name="Shape 38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91" name="Shape 39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5" name="Shape 395"/>
        <p:cNvGrpSpPr/>
        <p:nvPr/>
      </p:nvGrpSpPr>
      <p:grpSpPr>
        <a:xfrm>
          <a:off y="0" x="0"/>
          <a:ext cy="0" cx="0"/>
          <a:chOff y="0" x="0"/>
          <a:chExt cy="0" cx="0"/>
        </a:xfrm>
      </p:grpSpPr>
      <p:sp>
        <p:nvSpPr>
          <p:cNvPr id="396" name="Shape 39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97" name="Shape 39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1" name="Shape 401"/>
        <p:cNvGrpSpPr/>
        <p:nvPr/>
      </p:nvGrpSpPr>
      <p:grpSpPr>
        <a:xfrm>
          <a:off y="0" x="0"/>
          <a:ext cy="0" cx="0"/>
          <a:chOff y="0" x="0"/>
          <a:chExt cy="0" cx="0"/>
        </a:xfrm>
      </p:grpSpPr>
      <p:sp>
        <p:nvSpPr>
          <p:cNvPr id="402" name="Shape 40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03" name="Shape 40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09" name="Shape 40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3" name="Shape 413"/>
        <p:cNvGrpSpPr/>
        <p:nvPr/>
      </p:nvGrpSpPr>
      <p:grpSpPr>
        <a:xfrm>
          <a:off y="0" x="0"/>
          <a:ext cy="0" cx="0"/>
          <a:chOff y="0" x="0"/>
          <a:chExt cy="0" cx="0"/>
        </a:xfrm>
      </p:grpSpPr>
      <p:sp>
        <p:nvSpPr>
          <p:cNvPr id="414" name="Shape 41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15" name="Shape 41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85" name="Shape 8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1" name="Shape 421"/>
        <p:cNvGrpSpPr/>
        <p:nvPr/>
      </p:nvGrpSpPr>
      <p:grpSpPr>
        <a:xfrm>
          <a:off y="0" x="0"/>
          <a:ext cy="0" cx="0"/>
          <a:chOff y="0" x="0"/>
          <a:chExt cy="0" cx="0"/>
        </a:xfrm>
      </p:grpSpPr>
      <p:sp>
        <p:nvSpPr>
          <p:cNvPr id="422" name="Shape 42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23" name="Shape 42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31" name="Shape 43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5" name="Shape 435"/>
        <p:cNvGrpSpPr/>
        <p:nvPr/>
      </p:nvGrpSpPr>
      <p:grpSpPr>
        <a:xfrm>
          <a:off y="0" x="0"/>
          <a:ext cy="0" cx="0"/>
          <a:chOff y="0" x="0"/>
          <a:chExt cy="0" cx="0"/>
        </a:xfrm>
      </p:grpSpPr>
      <p:sp>
        <p:nvSpPr>
          <p:cNvPr id="436" name="Shape 43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37" name="Shape 43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1" name="Shape 441"/>
        <p:cNvGrpSpPr/>
        <p:nvPr/>
      </p:nvGrpSpPr>
      <p:grpSpPr>
        <a:xfrm>
          <a:off y="0" x="0"/>
          <a:ext cy="0" cx="0"/>
          <a:chOff y="0" x="0"/>
          <a:chExt cy="0" cx="0"/>
        </a:xfrm>
      </p:grpSpPr>
      <p:sp>
        <p:nvSpPr>
          <p:cNvPr id="442" name="Shape 4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43" name="Shape 4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8" name="Shape 448"/>
        <p:cNvGrpSpPr/>
        <p:nvPr/>
      </p:nvGrpSpPr>
      <p:grpSpPr>
        <a:xfrm>
          <a:off y="0" x="0"/>
          <a:ext cy="0" cx="0"/>
          <a:chOff y="0" x="0"/>
          <a:chExt cy="0" cx="0"/>
        </a:xfrm>
      </p:grpSpPr>
      <p:sp>
        <p:nvSpPr>
          <p:cNvPr id="449" name="Shape 44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50" name="Shape 45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4" name="Shape 454"/>
        <p:cNvGrpSpPr/>
        <p:nvPr/>
      </p:nvGrpSpPr>
      <p:grpSpPr>
        <a:xfrm>
          <a:off y="0" x="0"/>
          <a:ext cy="0" cx="0"/>
          <a:chOff y="0" x="0"/>
          <a:chExt cy="0" cx="0"/>
        </a:xfrm>
      </p:grpSpPr>
      <p:sp>
        <p:nvSpPr>
          <p:cNvPr id="455" name="Shape 45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56" name="Shape 45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0" name="Shape 460"/>
        <p:cNvGrpSpPr/>
        <p:nvPr/>
      </p:nvGrpSpPr>
      <p:grpSpPr>
        <a:xfrm>
          <a:off y="0" x="0"/>
          <a:ext cy="0" cx="0"/>
          <a:chOff y="0" x="0"/>
          <a:chExt cy="0" cx="0"/>
        </a:xfrm>
      </p:grpSpPr>
      <p:sp>
        <p:nvSpPr>
          <p:cNvPr id="461" name="Shape 46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62" name="Shape 46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1" name="Shape 471"/>
        <p:cNvGrpSpPr/>
        <p:nvPr/>
      </p:nvGrpSpPr>
      <p:grpSpPr>
        <a:xfrm>
          <a:off y="0" x="0"/>
          <a:ext cy="0" cx="0"/>
          <a:chOff y="0" x="0"/>
          <a:chExt cy="0" cx="0"/>
        </a:xfrm>
      </p:grpSpPr>
      <p:sp>
        <p:nvSpPr>
          <p:cNvPr id="472" name="Shape 47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73" name="Shape 47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9" name="Shape 479"/>
        <p:cNvGrpSpPr/>
        <p:nvPr/>
      </p:nvGrpSpPr>
      <p:grpSpPr>
        <a:xfrm>
          <a:off y="0" x="0"/>
          <a:ext cy="0" cx="0"/>
          <a:chOff y="0" x="0"/>
          <a:chExt cy="0" cx="0"/>
        </a:xfrm>
      </p:grpSpPr>
      <p:sp>
        <p:nvSpPr>
          <p:cNvPr id="480" name="Shape 48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81" name="Shape 48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4" name="Shape 484"/>
        <p:cNvGrpSpPr/>
        <p:nvPr/>
      </p:nvGrpSpPr>
      <p:grpSpPr>
        <a:xfrm>
          <a:off y="0" x="0"/>
          <a:ext cy="0" cx="0"/>
          <a:chOff y="0" x="0"/>
          <a:chExt cy="0" cx="0"/>
        </a:xfrm>
      </p:grpSpPr>
      <p:sp>
        <p:nvSpPr>
          <p:cNvPr id="485" name="Shape 48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86" name="Shape 48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91" name="Shape 9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9" name="Shape 489"/>
        <p:cNvGrpSpPr/>
        <p:nvPr/>
      </p:nvGrpSpPr>
      <p:grpSpPr>
        <a:xfrm>
          <a:off y="0" x="0"/>
          <a:ext cy="0" cx="0"/>
          <a:chOff y="0" x="0"/>
          <a:chExt cy="0" cx="0"/>
        </a:xfrm>
      </p:grpSpPr>
      <p:sp>
        <p:nvSpPr>
          <p:cNvPr id="490" name="Shape 49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91" name="Shape 49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5" name="Shape 495"/>
        <p:cNvGrpSpPr/>
        <p:nvPr/>
      </p:nvGrpSpPr>
      <p:grpSpPr>
        <a:xfrm>
          <a:off y="0" x="0"/>
          <a:ext cy="0" cx="0"/>
          <a:chOff y="0" x="0"/>
          <a:chExt cy="0" cx="0"/>
        </a:xfrm>
      </p:grpSpPr>
      <p:sp>
        <p:nvSpPr>
          <p:cNvPr id="496" name="Shape 49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497" name="Shape 49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0" name="Shape 500"/>
        <p:cNvGrpSpPr/>
        <p:nvPr/>
      </p:nvGrpSpPr>
      <p:grpSpPr>
        <a:xfrm>
          <a:off y="0" x="0"/>
          <a:ext cy="0" cx="0"/>
          <a:chOff y="0" x="0"/>
          <a:chExt cy="0" cx="0"/>
        </a:xfrm>
      </p:grpSpPr>
      <p:sp>
        <p:nvSpPr>
          <p:cNvPr id="501" name="Shape 50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502" name="Shape 50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4" name="Shape 504"/>
        <p:cNvGrpSpPr/>
        <p:nvPr/>
      </p:nvGrpSpPr>
      <p:grpSpPr>
        <a:xfrm>
          <a:off y="0" x="0"/>
          <a:ext cy="0" cx="0"/>
          <a:chOff y="0" x="0"/>
          <a:chExt cy="0" cx="0"/>
        </a:xfrm>
      </p:grpSpPr>
      <p:sp>
        <p:nvSpPr>
          <p:cNvPr id="505" name="Shape 50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506" name="Shape 50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99" name="Shape 9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06" name="Shape 10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7608000" cx="10080599"/>
          </a:xfrm>
          <a:prstGeom prst="rect">
            <a:avLst/>
          </a:prstGeom>
          <a:gradFill>
            <a:gsLst>
              <a:gs pos="0">
                <a:srgbClr val="003171"/>
              </a:gs>
              <a:gs pos="100000">
                <a:srgbClr val="549FFF"/>
              </a:gs>
            </a:gsLst>
            <a:lin ang="7920000" scaled="0"/>
          </a:gradFill>
          <a:ln>
            <a:noFill/>
          </a:ln>
        </p:spPr>
        <p:txBody>
          <a:bodyPr bIns="50375" rIns="100775" lIns="100775" tIns="50375" anchor="ctr" anchorCtr="0">
            <a:noAutofit/>
          </a:bodyPr>
          <a:lstStyle/>
          <a:p>
            <a:pPr>
              <a:spcBef>
                <a:spcPts val="0"/>
              </a:spcBef>
              <a:buNone/>
            </a:pPr>
            <a:r>
              <a:t/>
            </a:r>
            <a:endParaRPr/>
          </a:p>
        </p:txBody>
      </p:sp>
      <p:sp>
        <p:nvSpPr>
          <p:cNvPr id="9" name="Shape 9"/>
          <p:cNvSpPr/>
          <p:nvPr/>
        </p:nvSpPr>
        <p:spPr>
          <a:xfrm flipH="1">
            <a:off y="17695" x="22330"/>
            <a:ext cy="7584581" cx="12018417"/>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0" name="Shape 10"/>
          <p:cNvSpPr/>
          <p:nvPr/>
        </p:nvSpPr>
        <p:spPr>
          <a:xfrm flipH="1">
            <a:off y="971" x="-804"/>
            <a:ext cy="7584581" cx="11593523"/>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b" anchorCtr="0">
            <a:noAutofit/>
          </a:bodyPr>
          <a:lstStyle/>
          <a:p>
            <a:pPr>
              <a:spcBef>
                <a:spcPts val="0"/>
              </a:spcBef>
              <a:buNone/>
            </a:pPr>
            <a:r>
              <a:t/>
            </a:r>
            <a:endParaRPr/>
          </a:p>
        </p:txBody>
      </p:sp>
      <p:sp>
        <p:nvSpPr>
          <p:cNvPr id="11" name="Shape 11"/>
          <p:cNvSpPr/>
          <p:nvPr/>
        </p:nvSpPr>
        <p:spPr>
          <a:xfrm>
            <a:off y="-972" x="-933391"/>
            <a:ext cy="7602220" cx="2389632"/>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2" name="Shape 12"/>
          <p:cNvSpPr/>
          <p:nvPr/>
        </p:nvSpPr>
        <p:spPr>
          <a:xfrm rot="10800000" flipH="1">
            <a:off y="5869" x="-578703"/>
            <a:ext cy="7602220" cx="1549738"/>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3" name="Shape 13"/>
          <p:cNvSpPr txBox="1"/>
          <p:nvPr>
            <p:ph type="ctrTitle"/>
          </p:nvPr>
        </p:nvSpPr>
        <p:spPr>
          <a:xfrm>
            <a:off y="1825521" x="1192874"/>
            <a:ext cy="1620299" cx="7773299"/>
          </a:xfrm>
          <a:prstGeom prst="rect">
            <a:avLst/>
          </a:prstGeom>
        </p:spPr>
        <p:txBody>
          <a:bodyPr bIns="100775" rIns="100775" lIns="100775" tIns="100775" anchor="b" anchorCtr="0"/>
          <a:lstStyle>
            <a:lvl1pPr algn="r">
              <a:spcBef>
                <a:spcPts val="0"/>
              </a:spcBef>
              <a:buClr>
                <a:schemeClr val="lt1"/>
              </a:buClr>
              <a:buSzPct val="100000"/>
              <a:defRPr sz="5300">
                <a:solidFill>
                  <a:schemeClr val="lt1"/>
                </a:solidFill>
              </a:defRPr>
            </a:lvl1pPr>
            <a:lvl2pPr algn="r">
              <a:spcBef>
                <a:spcPts val="0"/>
              </a:spcBef>
              <a:buClr>
                <a:schemeClr val="lt1"/>
              </a:buClr>
              <a:buSzPct val="100000"/>
              <a:defRPr sz="5300">
                <a:solidFill>
                  <a:schemeClr val="lt1"/>
                </a:solidFill>
              </a:defRPr>
            </a:lvl2pPr>
            <a:lvl3pPr algn="r">
              <a:spcBef>
                <a:spcPts val="0"/>
              </a:spcBef>
              <a:buClr>
                <a:schemeClr val="lt1"/>
              </a:buClr>
              <a:buSzPct val="100000"/>
              <a:defRPr sz="5300">
                <a:solidFill>
                  <a:schemeClr val="lt1"/>
                </a:solidFill>
              </a:defRPr>
            </a:lvl3pPr>
            <a:lvl4pPr algn="r">
              <a:spcBef>
                <a:spcPts val="0"/>
              </a:spcBef>
              <a:buClr>
                <a:schemeClr val="lt1"/>
              </a:buClr>
              <a:buSzPct val="100000"/>
              <a:defRPr sz="5300">
                <a:solidFill>
                  <a:schemeClr val="lt1"/>
                </a:solidFill>
              </a:defRPr>
            </a:lvl4pPr>
            <a:lvl5pPr algn="r">
              <a:spcBef>
                <a:spcPts val="0"/>
              </a:spcBef>
              <a:buClr>
                <a:schemeClr val="lt1"/>
              </a:buClr>
              <a:buSzPct val="100000"/>
              <a:defRPr sz="5300">
                <a:solidFill>
                  <a:schemeClr val="lt1"/>
                </a:solidFill>
              </a:defRPr>
            </a:lvl5pPr>
            <a:lvl6pPr algn="r">
              <a:spcBef>
                <a:spcPts val="0"/>
              </a:spcBef>
              <a:buClr>
                <a:schemeClr val="lt1"/>
              </a:buClr>
              <a:buSzPct val="100000"/>
              <a:defRPr sz="5300">
                <a:solidFill>
                  <a:schemeClr val="lt1"/>
                </a:solidFill>
              </a:defRPr>
            </a:lvl6pPr>
            <a:lvl7pPr algn="r">
              <a:spcBef>
                <a:spcPts val="0"/>
              </a:spcBef>
              <a:buClr>
                <a:schemeClr val="lt1"/>
              </a:buClr>
              <a:buSzPct val="100000"/>
              <a:defRPr sz="5300">
                <a:solidFill>
                  <a:schemeClr val="lt1"/>
                </a:solidFill>
              </a:defRPr>
            </a:lvl7pPr>
            <a:lvl8pPr algn="r">
              <a:spcBef>
                <a:spcPts val="0"/>
              </a:spcBef>
              <a:buClr>
                <a:schemeClr val="lt1"/>
              </a:buClr>
              <a:buSzPct val="100000"/>
              <a:defRPr sz="5300">
                <a:solidFill>
                  <a:schemeClr val="lt1"/>
                </a:solidFill>
              </a:defRPr>
            </a:lvl8pPr>
            <a:lvl9pPr algn="r">
              <a:spcBef>
                <a:spcPts val="0"/>
              </a:spcBef>
              <a:buClr>
                <a:schemeClr val="lt1"/>
              </a:buClr>
              <a:buSzPct val="100000"/>
              <a:defRPr sz="5300">
                <a:solidFill>
                  <a:schemeClr val="lt1"/>
                </a:solidFill>
              </a:defRPr>
            </a:lvl9pPr>
          </a:lstStyle>
          <a:p/>
        </p:txBody>
      </p:sp>
      <p:sp>
        <p:nvSpPr>
          <p:cNvPr id="14" name="Shape 14"/>
          <p:cNvSpPr txBox="1"/>
          <p:nvPr>
            <p:ph idx="1" type="subTitle"/>
          </p:nvPr>
        </p:nvSpPr>
        <p:spPr>
          <a:xfrm>
            <a:off y="3561446" x="1192874"/>
            <a:ext cy="1020299" cx="7756500"/>
          </a:xfrm>
          <a:prstGeom prst="rect">
            <a:avLst/>
          </a:prstGeom>
        </p:spPr>
        <p:txBody>
          <a:bodyPr bIns="100775" rIns="100775" lIns="100775" tIns="100775" anchor="t" anchorCtr="0"/>
          <a:lstStyle>
            <a:lvl1pPr algn="r">
              <a:spcBef>
                <a:spcPts val="0"/>
              </a:spcBef>
              <a:buClr>
                <a:schemeClr val="lt1"/>
              </a:buClr>
              <a:buSzPct val="100000"/>
              <a:buNone/>
              <a:defRPr sz="2600">
                <a:solidFill>
                  <a:schemeClr val="lt1"/>
                </a:solidFill>
              </a:defRPr>
            </a:lvl1pPr>
            <a:lvl2pPr algn="r">
              <a:spcBef>
                <a:spcPts val="0"/>
              </a:spcBef>
              <a:buClr>
                <a:schemeClr val="lt1"/>
              </a:buClr>
              <a:buSzPct val="100000"/>
              <a:buNone/>
              <a:defRPr sz="26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600">
                <a:solidFill>
                  <a:schemeClr val="lt1"/>
                </a:solidFill>
              </a:defRPr>
            </a:lvl4pPr>
            <a:lvl5pPr algn="r">
              <a:spcBef>
                <a:spcPts val="0"/>
              </a:spcBef>
              <a:buClr>
                <a:schemeClr val="lt1"/>
              </a:buClr>
              <a:buSzPct val="100000"/>
              <a:buNone/>
              <a:defRPr sz="2600">
                <a:solidFill>
                  <a:schemeClr val="lt1"/>
                </a:solidFill>
              </a:defRPr>
            </a:lvl5pPr>
            <a:lvl6pPr algn="r">
              <a:spcBef>
                <a:spcPts val="0"/>
              </a:spcBef>
              <a:buClr>
                <a:schemeClr val="lt1"/>
              </a:buClr>
              <a:buSzPct val="100000"/>
              <a:buNone/>
              <a:defRPr sz="2600">
                <a:solidFill>
                  <a:schemeClr val="lt1"/>
                </a:solidFill>
              </a:defRPr>
            </a:lvl6pPr>
            <a:lvl7pPr algn="r">
              <a:spcBef>
                <a:spcPts val="0"/>
              </a:spcBef>
              <a:buClr>
                <a:schemeClr val="lt1"/>
              </a:buClr>
              <a:buSzPct val="100000"/>
              <a:buNone/>
              <a:defRPr sz="2600">
                <a:solidFill>
                  <a:schemeClr val="lt1"/>
                </a:solidFill>
              </a:defRPr>
            </a:lvl7pPr>
            <a:lvl8pPr algn="r">
              <a:spcBef>
                <a:spcPts val="0"/>
              </a:spcBef>
              <a:buClr>
                <a:schemeClr val="lt1"/>
              </a:buClr>
              <a:buSzPct val="100000"/>
              <a:buNone/>
              <a:defRPr sz="2600">
                <a:solidFill>
                  <a:schemeClr val="lt1"/>
                </a:solidFill>
              </a:defRPr>
            </a:lvl8pPr>
            <a:lvl9pPr algn="r">
              <a:spcBef>
                <a:spcPts val="0"/>
              </a:spcBef>
              <a:buClr>
                <a:schemeClr val="lt1"/>
              </a:buClr>
              <a:buSzPct val="100000"/>
              <a:buNone/>
              <a:defRPr sz="26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y="0" x="0"/>
          <a:ext cy="0" cx="0"/>
          <a:chOff y="0" x="0"/>
          <a:chExt cy="0" cx="0"/>
        </a:xfrm>
      </p:grpSpPr>
      <p:sp>
        <p:nvSpPr>
          <p:cNvPr id="16" name="Shape 16"/>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7" name="Shape 17"/>
          <p:cNvSpPr txBox="1"/>
          <p:nvPr>
            <p:ph idx="1" type="body"/>
          </p:nvPr>
        </p:nvSpPr>
        <p:spPr>
          <a:xfrm>
            <a:off y="1828729" x="504031"/>
            <a:ext cy="5335499" cx="9072599"/>
          </a:xfrm>
          <a:prstGeom prst="rect">
            <a:avLst/>
          </a:prstGeom>
        </p:spPr>
        <p:txBody>
          <a:bodyPr bIns="100775" rIns="100775" lIns="100775" t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9" name="Shape 19"/>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0" name="Shape 20"/>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y="0" x="0"/>
          <a:ext cy="0" cx="0"/>
          <a:chOff y="0" x="0"/>
          <a:chExt cy="0" cx="0"/>
        </a:xfrm>
      </p:grpSpPr>
      <p:sp>
        <p:nvSpPr>
          <p:cNvPr id="22" name="Shape 22"/>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3" name="Shape 23"/>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4" name="Shape 24"/>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5" name="Shape 25"/>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y="1828729" x="504031"/>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
        <p:nvSpPr>
          <p:cNvPr id="27" name="Shape 27"/>
          <p:cNvSpPr txBox="1"/>
          <p:nvPr>
            <p:ph idx="2" type="body"/>
          </p:nvPr>
        </p:nvSpPr>
        <p:spPr>
          <a:xfrm>
            <a:off y="1828729" x="5124317"/>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y="0" x="0"/>
          <a:ext cy="0" cx="0"/>
          <a:chOff y="0" x="0"/>
          <a:chExt cy="0" cx="0"/>
        </a:xfrm>
      </p:grpSpPr>
      <p:sp>
        <p:nvSpPr>
          <p:cNvPr id="29" name="Shape 29"/>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0" name="Shape 30"/>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1" name="Shape 31"/>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32" name="Shape 32"/>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y="0" x="0"/>
          <a:ext cy="0" cx="0"/>
          <a:chOff y="0" x="0"/>
          <a:chExt cy="0" cx="0"/>
        </a:xfrm>
      </p:grpSpPr>
      <p:grpSp>
        <p:nvGrpSpPr>
          <p:cNvPr id="34" name="Shape 34"/>
          <p:cNvGrpSpPr/>
          <p:nvPr/>
        </p:nvGrpSpPr>
        <p:grpSpPr>
          <a:xfrm>
            <a:off y="5438072" x="-6905"/>
            <a:ext cy="3417847" cx="10087254"/>
            <a:chOff y="4933386" x="-6264"/>
            <a:chExt cy="3100650" cx="9150267"/>
          </a:xfrm>
        </p:grpSpPr>
        <p:sp>
          <p:nvSpPr>
            <p:cNvPr id="35" name="Shape 35"/>
            <p:cNvSpPr/>
            <p:nvPr/>
          </p:nvSpPr>
          <p:spPr>
            <a:xfrm>
              <a:off y="5537200" x="-7"/>
              <a:ext cy="1574769" cx="9144008"/>
            </a:xfrm>
            <a:custGeom>
              <a:pathLst>
                <a:path w="9144009" extrusionOk="0" h="1257301">
                  <a:moveTo>
                    <a:pt y="266700" x="5"/>
                  </a:moveTo>
                  <a:cubicBezTo>
                    <a:pt y="1257301" x="8115305"/>
                    <a:pt y="0" x="7620009"/>
                    <a:pt y="186267" x="9144009"/>
                  </a:cubicBezTo>
                  <a:cubicBezTo>
                    <a:pt y="441678" x="9144008"/>
                    <a:pt y="818763" x="9143998"/>
                    <a:pt y="1074174" x="9143997"/>
                  </a:cubicBezTo>
                  <a:lnTo>
                    <a:pt y="1086874" x="0"/>
                  </a:lnTo>
                  <a:cubicBezTo>
                    <a:pt y="854041" x="0"/>
                    <a:pt y="499533" x="5"/>
                    <a:pt y="266700" x="5"/>
                  </a:cubicBezTo>
                  <a:close/>
                </a:path>
              </a:pathLst>
            </a:custGeom>
            <a:gradFill>
              <a:gsLst>
                <a:gs pos="0">
                  <a:srgbClr val="549FFF"/>
                </a:gs>
                <a:gs pos="100000">
                  <a:srgbClr val="003171">
                    <a:alpha val="51764"/>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sp>
          <p:nvSpPr>
            <p:cNvPr id="36" name="Shape 36"/>
            <p:cNvSpPr/>
            <p:nvPr/>
          </p:nvSpPr>
          <p:spPr>
            <a:xfrm rot="5400000" flipH="1">
              <a:off y="1908578" x="3018543"/>
              <a:ext cy="9150266"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7" name="Shape 37"/>
            <p:cNvSpPr/>
            <p:nvPr/>
          </p:nvSpPr>
          <p:spPr>
            <a:xfrm>
              <a:off y="5740400" x="-7"/>
              <a:ext cy="1574769" cx="9144010"/>
            </a:xfrm>
            <a:custGeom>
              <a:pathLst>
                <a:path w="9144011" extrusionOk="0" h="1257301">
                  <a:moveTo>
                    <a:pt y="266700" x="7"/>
                  </a:moveTo>
                  <a:cubicBezTo>
                    <a:pt y="1257301" x="8115307"/>
                    <a:pt y="0" x="7620011"/>
                    <a:pt y="186267" x="9144011"/>
                  </a:cubicBezTo>
                  <a:lnTo>
                    <a:pt y="921775" x="9144011"/>
                  </a:lnTo>
                  <a:lnTo>
                    <a:pt y="931914" x="0"/>
                  </a:lnTo>
                  <a:cubicBezTo>
                    <a:pt y="699081" x="0"/>
                    <a:pt y="499533" x="7"/>
                    <a:pt y="266700" x="7"/>
                  </a:cubicBezTo>
                  <a:close/>
                </a:path>
              </a:pathLst>
            </a:custGeom>
            <a:gradFill>
              <a:gsLst>
                <a:gs pos="0">
                  <a:srgbClr val="549FFF">
                    <a:alpha val="81960"/>
                  </a:srgbClr>
                </a:gs>
                <a:gs pos="100000">
                  <a:srgbClr val="003171">
                    <a:alpha val="81960"/>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grpSp>
      <p:sp>
        <p:nvSpPr>
          <p:cNvPr id="38" name="Shape 38"/>
          <p:cNvSpPr txBox="1"/>
          <p:nvPr>
            <p:ph idx="1" type="body"/>
          </p:nvPr>
        </p:nvSpPr>
        <p:spPr>
          <a:xfrm>
            <a:off y="5916496" x="1975873"/>
            <a:ext cy="887100" cx="6048299"/>
          </a:xfrm>
          <a:prstGeom prst="rect">
            <a:avLst/>
          </a:prstGeom>
        </p:spPr>
        <p:txBody>
          <a:bodyPr bIns="100775" rIns="100775" lIns="100775" tIns="100775" anchor="ctr" anchorCtr="0"/>
          <a:lstStyle>
            <a:lvl1pPr algn="ctr">
              <a:spcBef>
                <a:spcPts val="0"/>
              </a:spcBef>
              <a:buSzPct val="100000"/>
              <a:buNone/>
              <a:defRPr sz="26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 name="Shape 39"/>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40" name="Shape 40"/>
        <p:cNvGrpSpPr/>
        <p:nvPr/>
      </p:nvGrpSpPr>
      <p:grpSpPr>
        <a:xfrm>
          <a:off y="0" x="0"/>
          <a:ext cy="0" cx="0"/>
          <a:chOff y="0" x="0"/>
          <a:chExt cy="0" cx="0"/>
        </a:xfrm>
      </p:grpSpPr>
      <p:sp>
        <p:nvSpPr>
          <p:cNvPr id="41" name="Shape 41"/>
          <p:cNvSpPr txBox="1"/>
          <p:nvPr>
            <p:ph type="title"/>
          </p:nvPr>
        </p:nvSpPr>
        <p:spPr>
          <a:xfrm>
            <a:off y="301319" x="504000"/>
            <a:ext cy="1262400" cx="9071700"/>
          </a:xfrm>
          <a:prstGeom prst="rect">
            <a:avLst/>
          </a:prstGeom>
          <a:noFill/>
          <a:ln>
            <a:noFill/>
          </a:ln>
        </p:spPr>
        <p:txBody>
          <a:bodyPr bIns="100775" rIns="100775" lIns="100775" tIns="100775" anchor="b" anchorCtr="0"/>
          <a:lstStyle>
            <a:lvl1pPr>
              <a:spcBef>
                <a:spcPts val="0"/>
              </a:spcBef>
              <a:buNone/>
              <a:defRPr/>
            </a:lvl1pPr>
          </a:lstStyle>
          <a:p/>
        </p:txBody>
      </p:sp>
      <p:sp>
        <p:nvSpPr>
          <p:cNvPr id="42" name="Shape 42"/>
          <p:cNvSpPr txBox="1"/>
          <p:nvPr>
            <p:ph idx="1" type="body"/>
          </p:nvPr>
        </p:nvSpPr>
        <p:spPr>
          <a:xfrm>
            <a:off y="1769040" x="504000"/>
            <a:ext cy="4384500" cx="9071700"/>
          </a:xfrm>
          <a:prstGeom prst="rect">
            <a:avLst/>
          </a:prstGeom>
          <a:noFill/>
          <a:ln>
            <a:noFill/>
          </a:ln>
        </p:spPr>
        <p:txBody>
          <a:bodyPr bIns="100775" rIns="100775" lIns="100775" tIns="100775" anchor="t" anchorCtr="0"/>
          <a:lstStyle>
            <a:lvl1pPr>
              <a:spcBef>
                <a:spcPts val="0"/>
              </a:spcBef>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302737" x="504031"/>
            <a:ext cy="1461300" cx="9072599"/>
          </a:xfrm>
          <a:prstGeom prst="rect">
            <a:avLst/>
          </a:prstGeom>
          <a:noFill/>
          <a:ln>
            <a:noFill/>
          </a:ln>
        </p:spPr>
        <p:txBody>
          <a:bodyPr bIns="100775" rIns="100775" lIns="100775" tIns="100775" anchor="b" anchorCtr="0"/>
          <a:lstStyle>
            <a:lvl1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y="1903918" x="504031"/>
            <a:ext cy="4988999" cx="9072599"/>
          </a:xfrm>
          <a:prstGeom prst="rect">
            <a:avLst/>
          </a:prstGeom>
          <a:noFill/>
          <a:ln>
            <a:noFill/>
          </a:ln>
        </p:spPr>
        <p:txBody>
          <a:bodyPr bIns="100775" rIns="100775" lIns="100775" tIns="100775" anchor="t" anchorCtr="0"/>
          <a:lstStyle>
            <a:lvl1pPr>
              <a:spcBef>
                <a:spcPts val="0"/>
              </a:spcBef>
              <a:buClr>
                <a:schemeClr val="dk2"/>
              </a:buClr>
              <a:buSzPct val="100000"/>
              <a:buFont typeface="Trebuchet MS"/>
              <a:defRPr sz="3500">
                <a:solidFill>
                  <a:schemeClr val="dk2"/>
                </a:solidFill>
                <a:latin typeface="Trebuchet MS"/>
                <a:ea typeface="Trebuchet MS"/>
                <a:cs typeface="Trebuchet MS"/>
                <a:sym typeface="Trebuchet MS"/>
              </a:defRPr>
            </a:lvl1pPr>
            <a:lvl2pPr>
              <a:spcBef>
                <a:spcPts val="600"/>
              </a:spcBef>
              <a:buClr>
                <a:schemeClr val="dk2"/>
              </a:buClr>
              <a:buSzPct val="100000"/>
              <a:buFont typeface="Trebuchet MS"/>
              <a:defRPr sz="3100">
                <a:solidFill>
                  <a:schemeClr val="dk2"/>
                </a:solidFill>
                <a:latin typeface="Trebuchet MS"/>
                <a:ea typeface="Trebuchet MS"/>
                <a:cs typeface="Trebuchet MS"/>
                <a:sym typeface="Trebuchet MS"/>
              </a:defRPr>
            </a:lvl2pPr>
            <a:lvl3pPr>
              <a:spcBef>
                <a:spcPts val="500"/>
              </a:spcBef>
              <a:buClr>
                <a:schemeClr val="dk2"/>
              </a:buClr>
              <a:buSzPct val="100000"/>
              <a:buFont typeface="Trebuchet MS"/>
              <a:defRPr sz="26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1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 Target="../media/image2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08.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 Target="../media/image1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 Target="../media/image14.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 Target="../media/image1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 Target="../media/image00.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 Target="../media/image17.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 Target="../media/image25.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7.xml" Type="http://schemas.openxmlformats.org/officeDocument/2006/relationships/slideLayout" Id="rId1"/><Relationship Target="../media/image2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7.xml" Type="http://schemas.openxmlformats.org/officeDocument/2006/relationships/slideLayout" Id="rId1"/><Relationship Target="../media/image23.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 Target="../media/image22.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7.xml" Type="http://schemas.openxmlformats.org/officeDocument/2006/relationships/slideLayout" Id="rId1"/><Relationship Target="../media/image24.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 Target="../media/image19.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 Target="../media/image16.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 Target="../media/image30.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7.xml" Type="http://schemas.openxmlformats.org/officeDocument/2006/relationships/slideLayout" Id="rId1"/><Relationship Target="../media/image27.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 Target="../media/image28.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 Target="../media/image38.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7.xml" Type="http://schemas.openxmlformats.org/officeDocument/2006/relationships/slideLayout" Id="rId1"/><Relationship Target="../media/image29.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7.xml" Type="http://schemas.openxmlformats.org/officeDocument/2006/relationships/slideLayout" Id="rId1"/><Relationship Target="../media/image31.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7.xml" Type="http://schemas.openxmlformats.org/officeDocument/2006/relationships/slideLayout" Id="rId1"/><Relationship Target="../media/image33.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7.xml" Type="http://schemas.openxmlformats.org/officeDocument/2006/relationships/slideLayout" Id="rId1"/><Relationship Target="../media/image3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 Target="http://scratch.mit.edu/projects/11629018/" Type="http://schemas.openxmlformats.org/officeDocument/2006/relationships/hyperlink" TargetMode="External" Id="rId4"/><Relationship Target="../media/image05.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7.xml" Type="http://schemas.openxmlformats.org/officeDocument/2006/relationships/slideLayout" Id="rId1"/><Relationship Target="../media/image32.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7.xml" Type="http://schemas.openxmlformats.org/officeDocument/2006/relationships/slideLayout" Id="rId1"/><Relationship Target="../media/image39.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7.xml" Type="http://schemas.openxmlformats.org/officeDocument/2006/relationships/slideLayout" Id="rId1"/><Relationship Target="../media/image47.jp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7.xml" Type="http://schemas.openxmlformats.org/officeDocument/2006/relationships/slideLayout" Id="rId1"/><Relationship Target="../media/image37.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7.xml" Type="http://schemas.openxmlformats.org/officeDocument/2006/relationships/slideLayout" Id="rId1"/><Relationship Target="../media/image42.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7.xml" Type="http://schemas.openxmlformats.org/officeDocument/2006/relationships/slideLayout" Id="rId1"/><Relationship Target="../media/image40.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7.xml" Type="http://schemas.openxmlformats.org/officeDocument/2006/relationships/slideLayout" Id="rId1"/><Relationship Target="../media/image36.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7.xml" Type="http://schemas.openxmlformats.org/officeDocument/2006/relationships/slideLayout" Id="rId1"/><Relationship Target="../media/image35.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7.xml" Type="http://schemas.openxmlformats.org/officeDocument/2006/relationships/slideLayout" Id="rId1"/><Relationship Target="../media/image41.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7.xml" Type="http://schemas.openxmlformats.org/officeDocument/2006/relationships/slideLayout" Id="rId1"/><Relationship Target="../media/image59.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01.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7.xml" Type="http://schemas.openxmlformats.org/officeDocument/2006/relationships/slideLayout" Id="rId1"/><Relationship Target="../media/image43.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7.xml" Type="http://schemas.openxmlformats.org/officeDocument/2006/relationships/slideLayout" Id="rId1"/><Relationship Target="../media/image49.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7.xml" Type="http://schemas.openxmlformats.org/officeDocument/2006/relationships/slideLayout" Id="rId1"/><Relationship Target="../media/image44.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7.xml" Type="http://schemas.openxmlformats.org/officeDocument/2006/relationships/slideLayout" Id="rId1"/><Relationship Target="../media/image45.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7.xml" Type="http://schemas.openxmlformats.org/officeDocument/2006/relationships/slideLayout" Id="rId1"/><Relationship Target="../media/image46.pn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7.xml" Type="http://schemas.openxmlformats.org/officeDocument/2006/relationships/slideLayout" Id="rId1"/><Relationship Target="../media/image48.pn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7.xml" Type="http://schemas.openxmlformats.org/officeDocument/2006/relationships/slideLayout" Id="rId1"/><Relationship Target="../media/image54.png" Type="http://schemas.openxmlformats.org/officeDocument/2006/relationships/image" Id="rId3"/></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7.xml" Type="http://schemas.openxmlformats.org/officeDocument/2006/relationships/slideLayout" Id="rId1"/><Relationship Target="../media/image50.png" Type="http://schemas.openxmlformats.org/officeDocument/2006/relationships/image" Id="rId3"/></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7.xml" Type="http://schemas.openxmlformats.org/officeDocument/2006/relationships/slideLayout" Id="rId1"/><Relationship Target="../media/image55.png" Type="http://schemas.openxmlformats.org/officeDocument/2006/relationships/image" Id="rId3"/></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7.xml" Type="http://schemas.openxmlformats.org/officeDocument/2006/relationships/slideLayout" Id="rId1"/><Relationship Target="../media/image53.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 Target="../media/image07.pn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7.xml" Type="http://schemas.openxmlformats.org/officeDocument/2006/relationships/slideLayout" Id="rId1"/><Relationship Target="../media/image60.png" Type="http://schemas.openxmlformats.org/officeDocument/2006/relationships/image" Id="rId3"/></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7.xml" Type="http://schemas.openxmlformats.org/officeDocument/2006/relationships/slideLayout" Id="rId1"/><Relationship Target="../media/image58.png" Type="http://schemas.openxmlformats.org/officeDocument/2006/relationships/image" Id="rId3"/></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7.xml" Type="http://schemas.openxmlformats.org/officeDocument/2006/relationships/slideLayout" Id="rId1"/><Relationship Target="../media/image51.png" Type="http://schemas.openxmlformats.org/officeDocument/2006/relationships/image" Id="rId3"/></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7.xml" Type="http://schemas.openxmlformats.org/officeDocument/2006/relationships/slideLayout" Id="rId1"/><Relationship Target="../media/image52.pn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7.xml" Type="http://schemas.openxmlformats.org/officeDocument/2006/relationships/slideLayout" Id="rId1"/><Relationship Target="../media/image57.png" Type="http://schemas.openxmlformats.org/officeDocument/2006/relationships/image" Id="rId3"/></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7.xml" Type="http://schemas.openxmlformats.org/officeDocument/2006/relationships/slideLayout" Id="rId1"/><Relationship Target="../media/image63.png" Type="http://schemas.openxmlformats.org/officeDocument/2006/relationships/image" Id="rId3"/></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7.xml" Type="http://schemas.openxmlformats.org/officeDocument/2006/relationships/slideLayout" Id="rId1"/><Relationship Target="../media/image65.png" Type="http://schemas.openxmlformats.org/officeDocument/2006/relationships/image" Id="rId3"/></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7.xml" Type="http://schemas.openxmlformats.org/officeDocument/2006/relationships/slideLayout" Id="rId1"/><Relationship Target="../media/image61.png" Type="http://schemas.openxmlformats.org/officeDocument/2006/relationships/image" Id="rId4"/><Relationship Target="../media/image56.png" Type="http://schemas.openxmlformats.org/officeDocument/2006/relationships/image" Id="rId3"/><Relationship Target="../media/image64.png" Type="http://schemas.openxmlformats.org/officeDocument/2006/relationships/image" Id="rId5"/></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7.xml" Type="http://schemas.openxmlformats.org/officeDocument/2006/relationships/slideLayout" Id="rId1"/><Relationship Target="../media/image62.png" Type="http://schemas.openxmlformats.org/officeDocument/2006/relationships/image" Id="rId3"/></Relationships>
</file>

<file path=ppt/slides/_rels/slide69.xml.rels><?xml version="1.0" encoding="UTF-8" standalone="yes"?><Relationships xmlns="http://schemas.openxmlformats.org/package/2006/relationships"><Relationship Target="../notesSlides/notesSlide69.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02.png" Type="http://schemas.openxmlformats.org/officeDocument/2006/relationships/image" Id="rId3"/></Relationships>
</file>

<file path=ppt/slides/_rels/slide70.xml.rels><?xml version="1.0" encoding="UTF-8" standalone="yes"?><Relationships xmlns="http://schemas.openxmlformats.org/package/2006/relationships"><Relationship Target="../notesSlides/notesSlide70.xml" Type="http://schemas.openxmlformats.org/officeDocument/2006/relationships/notesSlide" Id="rId2"/><Relationship Target="../slideLayouts/slideLayout7.xml" Type="http://schemas.openxmlformats.org/officeDocument/2006/relationships/slideLayout" Id="rId1"/></Relationships>
</file>

<file path=ppt/slides/_rels/slide71.xml.rels><?xml version="1.0" encoding="UTF-8" standalone="yes"?><Relationships xmlns="http://schemas.openxmlformats.org/package/2006/relationships"><Relationship Target="../notesSlides/notesSlide71.xml" Type="http://schemas.openxmlformats.org/officeDocument/2006/relationships/notesSlide" Id="rId2"/><Relationship Target="../slideLayouts/slideLayout7.xml" Type="http://schemas.openxmlformats.org/officeDocument/2006/relationships/slideLayout" Id="rId1"/><Relationship Target="../media/image66.png" Type="http://schemas.openxmlformats.org/officeDocument/2006/relationships/image" Id="rId4"/><Relationship Target="www.donabateDojo.com" Type="http://schemas.openxmlformats.org/officeDocument/2006/relationships/hyperlink" TargetMode="External" Id="rId3"/></Relationships>
</file>

<file path=ppt/slides/_rels/slide72.xml.rels><?xml version="1.0" encoding="UTF-8" standalone="yes"?><Relationships xmlns="http://schemas.openxmlformats.org/package/2006/relationships"><Relationship Target="../notesSlides/notesSlide72.xml" Type="http://schemas.openxmlformats.org/officeDocument/2006/relationships/notesSlide" Id="rId2"/><Relationship Target="../slideLayouts/slideLayout7.xml" Type="http://schemas.openxmlformats.org/officeDocument/2006/relationships/slideLayout" Id="rId1"/><Relationship Target="mailto:team@donabateDojo.com" Type="http://schemas.openxmlformats.org/officeDocument/2006/relationships/hyperlink" TargetMode="External" Id="rId4"/><Relationship Target="http://scratch.mit.edu/projects/11629018/" Type="http://schemas.openxmlformats.org/officeDocument/2006/relationships/hyperlink" TargetMode="External" Id="rId3"/><Relationship Target="https://twitter.com/DonabateDojo" Type="http://schemas.openxmlformats.org/officeDocument/2006/relationships/hyperlink" TargetMode="External" Id="rId6"/><Relationship Target="http://www.facebook.com/DonabateDojo" Type="http://schemas.openxmlformats.org/officeDocument/2006/relationships/hyperlink" TargetMode="External" Id="rId5"/><Relationship Target="http://www.donabateDojo.com" Type="http://schemas.openxmlformats.org/officeDocument/2006/relationships/hyperlink" TargetMode="External" Id="rId7"/></Relationships>
</file>

<file path=ppt/slides/_rels/slide73.xml.rels><?xml version="1.0" encoding="UTF-8" standalone="yes"?><Relationships xmlns="http://schemas.openxmlformats.org/package/2006/relationships"><Relationship Target="../notesSlides/notesSlide73.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p:nvPr/>
        </p:nvSpPr>
        <p:spPr>
          <a:xfrm>
            <a:off y="0" x="0"/>
            <a:ext cy="7559999" cx="10079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45" name="Shape 45"/>
          <p:cNvPicPr preferRelativeResize="0"/>
          <p:nvPr/>
        </p:nvPicPr>
        <p:blipFill>
          <a:blip r:embed="rId3">
            <a:alphaModFix/>
          </a:blip>
          <a:stretch>
            <a:fillRect/>
          </a:stretch>
        </p:blipFill>
        <p:spPr>
          <a:xfrm>
            <a:off y="889487" x="1483400"/>
            <a:ext cy="3933825" cx="72580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Draw a box round all of the cat but NOT round the circle.</a:t>
            </a:r>
          </a:p>
          <a:p>
            <a:pPr algn="ctr" rtl="0" lvl="0" marR="0" indent="0" marL="0">
              <a:spcBef>
                <a:spcPts val="0"/>
              </a:spcBef>
              <a:buSzPct val="25000"/>
              <a:buNone/>
            </a:pPr>
            <a:r>
              <a:rPr sz="2200" lang="en-GB"/>
              <a:t>If it goes wrong - click on the tool again and you can try again.</a:t>
            </a:r>
          </a:p>
          <a:p>
            <a:pPr algn="ctr" rtl="0" lvl="0" marR="0" indent="0" marL="0">
              <a:spcBef>
                <a:spcPts val="0"/>
              </a:spcBef>
              <a:buSzPct val="25000"/>
              <a:buNone/>
            </a:pPr>
            <a:r>
              <a:rPr sz="2200" lang="en-GB"/>
              <a:t>If it really goes wrong click ‘undo’.</a:t>
            </a:r>
          </a:p>
        </p:txBody>
      </p:sp>
      <p:pic>
        <p:nvPicPr>
          <p:cNvPr id="109" name="Shape 109"/>
          <p:cNvPicPr preferRelativeResize="0"/>
          <p:nvPr/>
        </p:nvPicPr>
        <p:blipFill>
          <a:blip r:embed="rId3">
            <a:alphaModFix/>
          </a:blip>
          <a:stretch>
            <a:fillRect/>
          </a:stretch>
        </p:blipFill>
        <p:spPr>
          <a:xfrm>
            <a:off y="2222962" x="1306512"/>
            <a:ext cy="4505325" cx="7467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Press the DEL key on your keyboard.</a:t>
            </a:r>
          </a:p>
          <a:p>
            <a:pPr algn="ctr" rtl="0" lvl="0" marR="0" indent="0" marL="0">
              <a:spcBef>
                <a:spcPts val="0"/>
              </a:spcBef>
              <a:buSzPct val="25000"/>
              <a:buNone/>
            </a:pPr>
            <a:r>
              <a:rPr sz="2200" lang="en-GB"/>
              <a:t>If it goes right and looks like this press OK.</a:t>
            </a:r>
          </a:p>
          <a:p>
            <a:pPr algn="ctr" rtl="0" lvl="0" marR="0" indent="0" marL="0">
              <a:spcBef>
                <a:spcPts val="0"/>
              </a:spcBef>
              <a:buSzPct val="25000"/>
              <a:buNone/>
            </a:pPr>
            <a:r>
              <a:rPr sz="2200" lang="en-GB"/>
              <a:t>If it goes wrong - hit cancel and then try again.</a:t>
            </a:r>
          </a:p>
        </p:txBody>
      </p:sp>
      <p:pic>
        <p:nvPicPr>
          <p:cNvPr id="115" name="Shape 115"/>
          <p:cNvPicPr preferRelativeResize="0"/>
          <p:nvPr/>
        </p:nvPicPr>
        <p:blipFill>
          <a:blip r:embed="rId3">
            <a:alphaModFix/>
          </a:blip>
          <a:stretch>
            <a:fillRect/>
          </a:stretch>
        </p:blipFill>
        <p:spPr>
          <a:xfrm>
            <a:off y="2193150" x="1301737"/>
            <a:ext cy="4514850" cx="7477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Select the 2nd cat and click edit.</a:t>
            </a:r>
          </a:p>
          <a:p>
            <a:pPr algn="ctr" rtl="0" lvl="0" marR="0" indent="0" marL="0">
              <a:spcBef>
                <a:spcPts val="0"/>
              </a:spcBef>
              <a:buSzPct val="25000"/>
              <a:buNone/>
            </a:pPr>
            <a:r>
              <a:rPr sz="2200" lang="en-GB"/>
              <a:t>This time start your selection a little lower - just below the ears.</a:t>
            </a:r>
          </a:p>
          <a:p>
            <a:pPr algn="ctr" rtl="0" lvl="0" marR="0" indent="0" marL="0">
              <a:spcBef>
                <a:spcPts val="0"/>
              </a:spcBef>
              <a:buSzPct val="25000"/>
              <a:buNone/>
            </a:pPr>
            <a:r>
              <a:rPr sz="2200" lang="en-GB"/>
              <a:t>Hit delete again so we just have his ears left.</a:t>
            </a:r>
          </a:p>
        </p:txBody>
      </p:sp>
      <p:pic>
        <p:nvPicPr>
          <p:cNvPr id="121" name="Shape 121"/>
          <p:cNvPicPr preferRelativeResize="0"/>
          <p:nvPr/>
        </p:nvPicPr>
        <p:blipFill>
          <a:blip r:embed="rId3">
            <a:alphaModFix/>
          </a:blip>
          <a:stretch>
            <a:fillRect/>
          </a:stretch>
        </p:blipFill>
        <p:spPr>
          <a:xfrm>
            <a:off y="2390725" x="1311262"/>
            <a:ext cy="4495800" cx="74580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click the select tool again and drop a box round the ears.</a:t>
            </a:r>
          </a:p>
          <a:p>
            <a:pPr algn="ctr" rtl="0" lvl="0" marR="0" indent="0" marL="0">
              <a:spcBef>
                <a:spcPts val="0"/>
              </a:spcBef>
              <a:buSzPct val="25000"/>
              <a:buNone/>
            </a:pPr>
            <a:r>
              <a:rPr sz="2200" lang="en-GB"/>
              <a:t>Do not press delete this time - we want to keep the ears</a:t>
            </a:r>
          </a:p>
        </p:txBody>
      </p:sp>
      <p:pic>
        <p:nvPicPr>
          <p:cNvPr id="127" name="Shape 127"/>
          <p:cNvPicPr preferRelativeResize="0"/>
          <p:nvPr/>
        </p:nvPicPr>
        <p:blipFill>
          <a:blip r:embed="rId3">
            <a:alphaModFix/>
          </a:blip>
          <a:stretch>
            <a:fillRect/>
          </a:stretch>
        </p:blipFill>
        <p:spPr>
          <a:xfrm>
            <a:off y="2381175" x="1311262"/>
            <a:ext cy="4514850" cx="74580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When you put the mouse over the middle it turns into a little hand. </a:t>
            </a:r>
          </a:p>
          <a:p>
            <a:pPr algn="ctr" rtl="0" lvl="0" marR="0" indent="0" marL="0">
              <a:spcBef>
                <a:spcPts val="0"/>
              </a:spcBef>
              <a:buSzPct val="25000"/>
              <a:buNone/>
            </a:pPr>
            <a:r>
              <a:rPr sz="2200" lang="en-GB"/>
              <a:t>When it looks like that hold down the left mouse button - </a:t>
            </a:r>
          </a:p>
          <a:p>
            <a:pPr algn="ctr" rtl="0" lvl="0" marR="0" indent="0" marL="0">
              <a:spcBef>
                <a:spcPts val="0"/>
              </a:spcBef>
              <a:buSzPct val="25000"/>
              <a:buNone/>
            </a:pPr>
            <a:r>
              <a:rPr sz="2200" lang="en-GB"/>
              <a:t>now you can move the ears.</a:t>
            </a:r>
          </a:p>
        </p:txBody>
      </p:sp>
      <p:pic>
        <p:nvPicPr>
          <p:cNvPr id="133" name="Shape 133"/>
          <p:cNvPicPr preferRelativeResize="0"/>
          <p:nvPr/>
        </p:nvPicPr>
        <p:blipFill>
          <a:blip r:embed="rId3">
            <a:alphaModFix/>
          </a:blip>
          <a:stretch>
            <a:fillRect/>
          </a:stretch>
        </p:blipFill>
        <p:spPr>
          <a:xfrm>
            <a:off y="2902065" x="3284777"/>
            <a:ext cy="1755524" cx="35110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Drop the ears inside the black circle and click OK</a:t>
            </a:r>
          </a:p>
        </p:txBody>
      </p:sp>
      <p:pic>
        <p:nvPicPr>
          <p:cNvPr id="139" name="Shape 139"/>
          <p:cNvPicPr preferRelativeResize="0"/>
          <p:nvPr/>
        </p:nvPicPr>
        <p:blipFill>
          <a:blip r:embed="rId3">
            <a:alphaModFix/>
          </a:blip>
          <a:stretch>
            <a:fillRect/>
          </a:stretch>
        </p:blipFill>
        <p:spPr>
          <a:xfrm>
            <a:off y="2679547" x="1792459"/>
            <a:ext cy="2200574" cx="64957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Save it again</a:t>
            </a:r>
          </a:p>
        </p:txBody>
      </p:sp>
      <p:sp>
        <p:nvSpPr>
          <p:cNvPr id="145" name="Shape 145"/>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46" name="Shape 146"/>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147" name="Shape 147"/>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Edit the 3rd cat and start a bit lower. Delete the bottom part - myabe just above his neck. and then highlight the top part of the head and drag it downwards.</a:t>
            </a:r>
          </a:p>
        </p:txBody>
      </p:sp>
      <p:pic>
        <p:nvPicPr>
          <p:cNvPr id="153" name="Shape 153"/>
          <p:cNvPicPr preferRelativeResize="0"/>
          <p:nvPr/>
        </p:nvPicPr>
        <p:blipFill>
          <a:blip r:embed="rId3">
            <a:alphaModFix/>
          </a:blip>
          <a:stretch>
            <a:fillRect/>
          </a:stretch>
        </p:blipFill>
        <p:spPr>
          <a:xfrm>
            <a:off y="2433087" x="1310800"/>
            <a:ext cy="4486275" cx="74580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You should end up with something like this.</a:t>
            </a:r>
          </a:p>
          <a:p>
            <a:pPr algn="ctr" rtl="0" lvl="0" marR="0" indent="0" marL="0">
              <a:spcBef>
                <a:spcPts val="0"/>
              </a:spcBef>
              <a:buSzPct val="25000"/>
              <a:buNone/>
            </a:pPr>
            <a:r>
              <a:rPr sz="2200" lang="en-GB"/>
              <a:t>Click OK when you are done.</a:t>
            </a:r>
          </a:p>
          <a:p>
            <a:pPr algn="ctr" rtl="0" lvl="0" marR="0" indent="0" marL="0">
              <a:spcBef>
                <a:spcPts val="0"/>
              </a:spcBef>
              <a:buSzPct val="25000"/>
              <a:buNone/>
            </a:pPr>
            <a:r>
              <a:rPr sz="2200" lang="en-GB"/>
              <a:t>Click cancel if it goes wrong.</a:t>
            </a:r>
          </a:p>
        </p:txBody>
      </p:sp>
      <p:pic>
        <p:nvPicPr>
          <p:cNvPr id="159" name="Shape 159"/>
          <p:cNvPicPr preferRelativeResize="0"/>
          <p:nvPr/>
        </p:nvPicPr>
        <p:blipFill>
          <a:blip r:embed="rId3">
            <a:alphaModFix/>
          </a:blip>
          <a:stretch>
            <a:fillRect/>
          </a:stretch>
        </p:blipFill>
        <p:spPr>
          <a:xfrm>
            <a:off y="2733025" x="2306375"/>
            <a:ext cy="3718150" cx="54678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Edit cat 4 and repeat the process again.  This time cut him in half somewhere round his waist.</a:t>
            </a:r>
            <a:br>
              <a:rPr sz="2200" lang="en-GB"/>
            </a:br>
            <a:r>
              <a:rPr sz="2200" lang="en-GB"/>
              <a:t>After you move it, he should look like this :</a:t>
            </a:r>
          </a:p>
        </p:txBody>
      </p:sp>
      <p:pic>
        <p:nvPicPr>
          <p:cNvPr id="165" name="Shape 165"/>
          <p:cNvPicPr preferRelativeResize="0"/>
          <p:nvPr/>
        </p:nvPicPr>
        <p:blipFill>
          <a:blip r:embed="rId3">
            <a:alphaModFix/>
          </a:blip>
          <a:stretch>
            <a:fillRect/>
          </a:stretch>
        </p:blipFill>
        <p:spPr>
          <a:xfrm>
            <a:off y="2734725" x="2632412"/>
            <a:ext cy="3654675" cx="48148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4400" lang="en-GB" i="0">
                <a:latin typeface="Arial"/>
                <a:ea typeface="Arial"/>
                <a:cs typeface="Arial"/>
                <a:sym typeface="Arial"/>
              </a:rPr>
              <a:t>Install Scratch</a:t>
            </a:r>
          </a:p>
        </p:txBody>
      </p:sp>
      <p:sp>
        <p:nvSpPr>
          <p:cNvPr id="51" name="Shape 51"/>
          <p:cNvSpPr txBox="1"/>
          <p:nvPr/>
        </p:nvSpPr>
        <p:spPr>
          <a:xfrm>
            <a:off y="1368000" x="752760"/>
            <a:ext cy="1179359" cx="8391240"/>
          </a:xfrm>
          <a:prstGeom prst="rect">
            <a:avLst/>
          </a:prstGeom>
          <a:noFill/>
          <a:ln>
            <a:noFill/>
          </a:ln>
        </p:spPr>
        <p:txBody>
          <a:bodyPr bIns="45000" rIns="90000" lIns="90000" tIns="45000" anchor="t" anchorCtr="0">
            <a:noAutofit/>
          </a:bodyPr>
          <a:lstStyle/>
          <a:p>
            <a:pPr algn="ctr" rtl="0" lvl="0" marR="0" indent="0" marL="0">
              <a:spcBef>
                <a:spcPts val="0"/>
              </a:spcBef>
              <a:buNone/>
            </a:pPr>
            <a:r>
              <a:rPr strike="noStrike" u="none" b="0" cap="none" baseline="0" sz="1800" lang="en-GB" i="0">
                <a:latin typeface="Arial"/>
                <a:ea typeface="Arial"/>
                <a:cs typeface="Arial"/>
                <a:sym typeface="Arial"/>
              </a:rPr>
              <a:t>Go to =&gt; </a:t>
            </a:r>
            <a:r>
              <a:rPr strike="noStrike" u="sng" b="0" cap="none" baseline="0" sz="1800" lang="en-GB" i="0">
                <a:latin typeface="Arial"/>
                <a:ea typeface="Arial"/>
                <a:cs typeface="Arial"/>
                <a:sym typeface="Arial"/>
              </a:rPr>
              <a:t>http://scratch.mit.edu/scratch_1.4/</a:t>
            </a:r>
          </a:p>
          <a:p>
            <a:pPr algn="l" rtl="0" lvl="0" marR="0" indent="51435" marL="0">
              <a:spcBef>
                <a:spcPts val="0"/>
              </a:spcBef>
              <a:buFont typeface="Arial"/>
              <a:buNone/>
            </a:pPr>
            <a:r>
              <a:t/>
            </a:r>
            <a:endParaRPr strike="noStrike" u="none" b="0" cap="none" baseline="0" sz="1800" i="0"/>
          </a:p>
        </p:txBody>
      </p:sp>
      <p:sp>
        <p:nvSpPr>
          <p:cNvPr id="52" name="Shape 52"/>
          <p:cNvSpPr/>
          <p:nvPr/>
        </p:nvSpPr>
        <p:spPr>
          <a:xfrm>
            <a:off y="2016000" x="2016000"/>
            <a:ext cy="4968000" cx="7343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3" name="Shape 53"/>
          <p:cNvPicPr preferRelativeResize="0"/>
          <p:nvPr/>
        </p:nvPicPr>
        <p:blipFill>
          <a:blip r:embed="rId3">
            <a:alphaModFix/>
          </a:blip>
          <a:stretch>
            <a:fillRect/>
          </a:stretch>
        </p:blipFill>
        <p:spPr>
          <a:xfrm>
            <a:off y="1831669" x="965362"/>
            <a:ext cy="5489075" cx="82708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Edit cat 5 and make it look like this :</a:t>
            </a:r>
          </a:p>
        </p:txBody>
      </p:sp>
      <p:pic>
        <p:nvPicPr>
          <p:cNvPr id="171" name="Shape 171"/>
          <p:cNvPicPr preferRelativeResize="0"/>
          <p:nvPr/>
        </p:nvPicPr>
        <p:blipFill>
          <a:blip r:embed="rId3">
            <a:alphaModFix/>
          </a:blip>
          <a:stretch>
            <a:fillRect/>
          </a:stretch>
        </p:blipFill>
        <p:spPr>
          <a:xfrm>
            <a:off y="2646768" x="3411755"/>
            <a:ext cy="3632025" cx="32571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Your 5 costumes should now look like this :</a:t>
            </a:r>
          </a:p>
        </p:txBody>
      </p:sp>
      <p:pic>
        <p:nvPicPr>
          <p:cNvPr id="177" name="Shape 177"/>
          <p:cNvPicPr preferRelativeResize="0"/>
          <p:nvPr/>
        </p:nvPicPr>
        <p:blipFill>
          <a:blip r:embed="rId3">
            <a:alphaModFix/>
          </a:blip>
          <a:stretch>
            <a:fillRect/>
          </a:stretch>
        </p:blipFill>
        <p:spPr>
          <a:xfrm>
            <a:off y="1446850" x="3896837"/>
            <a:ext cy="5223175" cx="22869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‘copy’ next to cat 4 and it will make a new one called number ‘6’</a:t>
            </a:r>
          </a:p>
          <a:p>
            <a:pPr algn="ctr" rtl="0" lvl="0" marR="0" indent="0" marL="0">
              <a:spcBef>
                <a:spcPts val="0"/>
              </a:spcBef>
              <a:buSzPct val="25000"/>
              <a:buNone/>
            </a:pPr>
            <a:r>
              <a:rPr sz="2200" lang="en-GB"/>
              <a:t>Next copy number 3 and then number 2.</a:t>
            </a:r>
          </a:p>
          <a:p>
            <a:pPr algn="ctr" rtl="0" lvl="0" marR="0" indent="0" marL="0">
              <a:spcBef>
                <a:spcPts val="0"/>
              </a:spcBef>
              <a:buSzPct val="25000"/>
              <a:buNone/>
            </a:pPr>
            <a:r>
              <a:rPr sz="2200" lang="en-GB"/>
              <a:t>You do not need to do number 1’</a:t>
            </a:r>
          </a:p>
          <a:p>
            <a:pPr algn="ctr" rtl="0" lvl="0" marR="0" indent="0" marL="0">
              <a:spcBef>
                <a:spcPts val="0"/>
              </a:spcBef>
              <a:buSzPct val="25000"/>
              <a:buNone/>
            </a:pPr>
            <a:r>
              <a:rPr sz="2200" lang="en-GB"/>
              <a:t>You should end up with 8 costumes.</a:t>
            </a:r>
          </a:p>
        </p:txBody>
      </p:sp>
      <p:pic>
        <p:nvPicPr>
          <p:cNvPr id="183" name="Shape 183"/>
          <p:cNvPicPr preferRelativeResize="0"/>
          <p:nvPr/>
        </p:nvPicPr>
        <p:blipFill>
          <a:blip r:embed="rId3">
            <a:alphaModFix/>
          </a:blip>
          <a:stretch>
            <a:fillRect/>
          </a:stretch>
        </p:blipFill>
        <p:spPr>
          <a:xfrm>
            <a:off y="1851775" x="2736675"/>
            <a:ext cy="4479300" cx="46072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Save it again</a:t>
            </a:r>
          </a:p>
        </p:txBody>
      </p:sp>
      <p:sp>
        <p:nvSpPr>
          <p:cNvPr id="189" name="Shape 189"/>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90" name="Shape 190"/>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191" name="Shape 191"/>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start coding.</a:t>
            </a:r>
          </a:p>
          <a:p>
            <a:pPr algn="ctr" rtl="0" lvl="0" marR="0" indent="0" marL="0">
              <a:spcBef>
                <a:spcPts val="0"/>
              </a:spcBef>
              <a:buSzPct val="25000"/>
              <a:buNone/>
            </a:pPr>
            <a:r>
              <a:rPr sz="2200" lang="en-GB"/>
              <a:t>Click on scripts and then on the control button.</a:t>
            </a:r>
          </a:p>
          <a:p>
            <a:pPr algn="ctr" rtl="0" lvl="0" marR="0" indent="0" marL="0">
              <a:spcBef>
                <a:spcPts val="0"/>
              </a:spcBef>
              <a:buNone/>
            </a:pPr>
            <a:r>
              <a:t/>
            </a:r>
            <a:endParaRPr sz="2200"/>
          </a:p>
          <a:p>
            <a:pPr algn="ctr" rtl="0" lvl="0" marR="0" indent="0" marL="0">
              <a:spcBef>
                <a:spcPts val="0"/>
              </a:spcBef>
              <a:buSzPct val="25000"/>
              <a:buNone/>
            </a:pPr>
            <a:r>
              <a:rPr sz="2200" lang="en-GB"/>
              <a:t>You now start picking up commands on the left and dropping them on the blank script area in the middle.  Start with ‘When green flag is clicked’</a:t>
            </a:r>
          </a:p>
        </p:txBody>
      </p:sp>
      <p:pic>
        <p:nvPicPr>
          <p:cNvPr id="197" name="Shape 197"/>
          <p:cNvPicPr preferRelativeResize="0"/>
          <p:nvPr/>
        </p:nvPicPr>
        <p:blipFill>
          <a:blip r:embed="rId3">
            <a:alphaModFix/>
          </a:blip>
          <a:stretch>
            <a:fillRect/>
          </a:stretch>
        </p:blipFill>
        <p:spPr>
          <a:xfrm>
            <a:off y="2232305" x="1414567"/>
            <a:ext cy="4399674" cx="725057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Next select the ‘looks’ button and add ‘switch to costume 8’</a:t>
            </a:r>
            <a:br>
              <a:rPr sz="2200" lang="en-GB"/>
            </a:br>
            <a:r>
              <a:rPr sz="2200" lang="en-GB"/>
              <a:t>After you add it, click on the little arrow next to to costume 8 and pick costume 1 from the drop down list.</a:t>
            </a:r>
          </a:p>
        </p:txBody>
      </p:sp>
      <p:pic>
        <p:nvPicPr>
          <p:cNvPr id="203" name="Shape 203"/>
          <p:cNvPicPr preferRelativeResize="0"/>
          <p:nvPr/>
        </p:nvPicPr>
        <p:blipFill>
          <a:blip r:embed="rId3">
            <a:alphaModFix/>
          </a:blip>
          <a:stretch>
            <a:fillRect/>
          </a:stretch>
        </p:blipFill>
        <p:spPr>
          <a:xfrm>
            <a:off y="2292800" x="1910262"/>
            <a:ext cy="4511999" cx="62601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Next we are going to add a forever loop.  </a:t>
            </a:r>
          </a:p>
          <a:p>
            <a:pPr algn="ctr" rtl="0" lvl="0" marR="0" indent="0" marL="0">
              <a:spcBef>
                <a:spcPts val="0"/>
              </a:spcBef>
              <a:buSzPct val="25000"/>
              <a:buNone/>
            </a:pPr>
            <a:r>
              <a:rPr sz="2200" lang="en-GB"/>
              <a:t>You will find this in the ‘control’ section.</a:t>
            </a:r>
          </a:p>
          <a:p>
            <a:pPr algn="ctr" rtl="0" lvl="0" marR="0" indent="0" marL="0">
              <a:spcBef>
                <a:spcPts val="0"/>
              </a:spcBef>
              <a:buNone/>
            </a:pPr>
            <a:r>
              <a:t/>
            </a:r>
            <a:endParaRPr sz="2200"/>
          </a:p>
          <a:p>
            <a:pPr algn="ctr" rtl="0" lvl="0" marR="0" indent="0" marL="0">
              <a:spcBef>
                <a:spcPts val="0"/>
              </a:spcBef>
              <a:buSzPct val="25000"/>
              <a:buNone/>
            </a:pPr>
            <a:r>
              <a:rPr sz="2200" lang="en-GB"/>
              <a:t>A Loop means repeat the commands inside the gap over </a:t>
            </a:r>
          </a:p>
          <a:p>
            <a:pPr algn="ctr" rtl="0" lvl="0" marR="0" indent="0" marL="0">
              <a:spcBef>
                <a:spcPts val="0"/>
              </a:spcBef>
              <a:buSzPct val="25000"/>
              <a:buNone/>
            </a:pPr>
            <a:r>
              <a:rPr sz="2200" lang="en-GB"/>
              <a:t>and over and over and over again….</a:t>
            </a:r>
          </a:p>
        </p:txBody>
      </p:sp>
      <p:pic>
        <p:nvPicPr>
          <p:cNvPr id="209" name="Shape 209"/>
          <p:cNvPicPr preferRelativeResize="0"/>
          <p:nvPr/>
        </p:nvPicPr>
        <p:blipFill>
          <a:blip r:embed="rId3">
            <a:alphaModFix/>
          </a:blip>
          <a:stretch>
            <a:fillRect/>
          </a:stretch>
        </p:blipFill>
        <p:spPr>
          <a:xfrm>
            <a:off y="3131825" x="1760000"/>
            <a:ext cy="2338825" cx="5925050"/>
          </a:xfrm>
          <a:prstGeom prst="rect">
            <a:avLst/>
          </a:prstGeom>
          <a:noFill/>
          <a:ln>
            <a:noFill/>
          </a:ln>
        </p:spPr>
      </p:pic>
      <p:sp>
        <p:nvSpPr>
          <p:cNvPr id="210" name="Shape 210"/>
          <p:cNvSpPr/>
          <p:nvPr/>
        </p:nvSpPr>
        <p:spPr>
          <a:xfrm>
            <a:off y="3648200" x="5014700"/>
            <a:ext cy="1028100" cx="1617299"/>
          </a:xfrm>
          <a:prstGeom prst="curvedUpArrow">
            <a:avLst>
              <a:gd fmla="val 25000" name="adj1"/>
              <a:gd fmla="val 50000" name="adj2"/>
              <a:gd fmla="val 25000" name="adj3"/>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click on the ‘looks’ button and add in 8 ‘next costume’ command.</a:t>
            </a:r>
          </a:p>
          <a:p>
            <a:pPr algn="ctr" rtl="0" lvl="0" marR="0" indent="0" marL="0">
              <a:spcBef>
                <a:spcPts val="0"/>
              </a:spcBef>
              <a:buSzPct val="25000"/>
              <a:buNone/>
            </a:pPr>
            <a:r>
              <a:rPr sz="2200" lang="en-GB"/>
              <a:t>Drag them inside the forever loop.</a:t>
            </a:r>
          </a:p>
        </p:txBody>
      </p:sp>
      <p:pic>
        <p:nvPicPr>
          <p:cNvPr id="216" name="Shape 216"/>
          <p:cNvPicPr preferRelativeResize="0"/>
          <p:nvPr/>
        </p:nvPicPr>
        <p:blipFill>
          <a:blip r:embed="rId3">
            <a:alphaModFix/>
          </a:blip>
          <a:stretch>
            <a:fillRect/>
          </a:stretch>
        </p:blipFill>
        <p:spPr>
          <a:xfrm>
            <a:off y="2139675" x="2775400"/>
            <a:ext cy="4811950" cx="45289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test.  Click on the green arrow to start and the red blob to stop.</a:t>
            </a:r>
          </a:p>
          <a:p>
            <a:pPr algn="ctr" rtl="0" lvl="0" marR="0" indent="0" marL="0">
              <a:spcBef>
                <a:spcPts val="0"/>
              </a:spcBef>
              <a:buSzPct val="25000"/>
              <a:buNone/>
            </a:pPr>
            <a:r>
              <a:rPr sz="2200" lang="en-GB"/>
              <a:t>What does it do ?</a:t>
            </a:r>
          </a:p>
        </p:txBody>
      </p:sp>
      <p:pic>
        <p:nvPicPr>
          <p:cNvPr id="222" name="Shape 222"/>
          <p:cNvPicPr preferRelativeResize="0"/>
          <p:nvPr/>
        </p:nvPicPr>
        <p:blipFill>
          <a:blip r:embed="rId3">
            <a:alphaModFix/>
          </a:blip>
          <a:stretch>
            <a:fillRect/>
          </a:stretch>
        </p:blipFill>
        <p:spPr>
          <a:xfrm>
            <a:off y="2896050" x="3456638"/>
            <a:ext cy="1480075" cx="316735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Back to control again.  Drop in a ‘wait 1 sec’ commands in above each ‘next costume command’  You will need 8 of them. </a:t>
            </a:r>
          </a:p>
        </p:txBody>
      </p:sp>
      <p:pic>
        <p:nvPicPr>
          <p:cNvPr id="228" name="Shape 228"/>
          <p:cNvPicPr preferRelativeResize="0"/>
          <p:nvPr/>
        </p:nvPicPr>
        <p:blipFill>
          <a:blip r:embed="rId3">
            <a:alphaModFix/>
          </a:blip>
          <a:stretch>
            <a:fillRect/>
          </a:stretch>
        </p:blipFill>
        <p:spPr>
          <a:xfrm>
            <a:off y="1715175" x="3686003"/>
            <a:ext cy="5393175" cx="27086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p:nvPr/>
        </p:nvSpPr>
        <p:spPr>
          <a:xfrm>
            <a:off y="129240" x="178919"/>
            <a:ext cy="7322760" cx="973727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9" name="Shape 59"/>
          <p:cNvPicPr preferRelativeResize="0"/>
          <p:nvPr/>
        </p:nvPicPr>
        <p:blipFill>
          <a:blip r:embed="rId3">
            <a:alphaModFix/>
          </a:blip>
          <a:stretch>
            <a:fillRect/>
          </a:stretch>
        </p:blipFill>
        <p:spPr>
          <a:xfrm>
            <a:off y="160724" x="324472"/>
            <a:ext cy="7322751" cx="9432051"/>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Test again.  Is it right this time ?</a:t>
            </a:r>
          </a:p>
        </p:txBody>
      </p:sp>
      <p:pic>
        <p:nvPicPr>
          <p:cNvPr id="234" name="Shape 234"/>
          <p:cNvPicPr preferRelativeResize="0"/>
          <p:nvPr/>
        </p:nvPicPr>
        <p:blipFill>
          <a:blip r:embed="rId3">
            <a:alphaModFix/>
          </a:blip>
          <a:stretch>
            <a:fillRect/>
          </a:stretch>
        </p:blipFill>
        <p:spPr>
          <a:xfrm>
            <a:off y="2896050" x="3456638"/>
            <a:ext cy="1480075" cx="31673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 think the cat is moving a bit slow.  </a:t>
            </a:r>
          </a:p>
          <a:p>
            <a:pPr algn="ctr" rtl="0" lvl="0" marR="0" indent="0" marL="0">
              <a:spcBef>
                <a:spcPts val="0"/>
              </a:spcBef>
              <a:buSzPct val="25000"/>
              <a:buNone/>
            </a:pPr>
            <a:r>
              <a:rPr sz="2200" lang="en-GB"/>
              <a:t>Click on the ‘1’ and change it to ‘0.2’ work </a:t>
            </a:r>
          </a:p>
          <a:p>
            <a:pPr algn="ctr" rtl="0" lvl="0" marR="0" indent="0" marL="0">
              <a:spcBef>
                <a:spcPts val="0"/>
              </a:spcBef>
              <a:buSzPct val="25000"/>
              <a:buNone/>
            </a:pPr>
            <a:r>
              <a:rPr sz="2200" lang="en-GB"/>
              <a:t>down the list changing all of them.</a:t>
            </a:r>
          </a:p>
        </p:txBody>
      </p:sp>
      <p:pic>
        <p:nvPicPr>
          <p:cNvPr id="240" name="Shape 240"/>
          <p:cNvPicPr preferRelativeResize="0"/>
          <p:nvPr/>
        </p:nvPicPr>
        <p:blipFill>
          <a:blip r:embed="rId3">
            <a:alphaModFix/>
          </a:blip>
          <a:stretch>
            <a:fillRect/>
          </a:stretch>
        </p:blipFill>
        <p:spPr>
          <a:xfrm>
            <a:off y="2956597" x="2726937"/>
            <a:ext cy="2985850" cx="46267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Test again.  Is it right this time ?</a:t>
            </a:r>
          </a:p>
        </p:txBody>
      </p:sp>
      <p:pic>
        <p:nvPicPr>
          <p:cNvPr id="246" name="Shape 246"/>
          <p:cNvPicPr preferRelativeResize="0"/>
          <p:nvPr/>
        </p:nvPicPr>
        <p:blipFill>
          <a:blip r:embed="rId3">
            <a:alphaModFix/>
          </a:blip>
          <a:stretch>
            <a:fillRect/>
          </a:stretch>
        </p:blipFill>
        <p:spPr>
          <a:xfrm>
            <a:off y="2896050" x="3456638"/>
            <a:ext cy="1480075" cx="31673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In Operators (the green button) pick up ‘pick random 1 to 10’ and drop it on the top wait so it goes over the number.  </a:t>
            </a:r>
          </a:p>
          <a:p>
            <a:pPr algn="ctr" rtl="0" lvl="0" marR="0" indent="0" marL="0">
              <a:spcBef>
                <a:spcPts val="0"/>
              </a:spcBef>
              <a:buSzPct val="25000"/>
              <a:buNone/>
            </a:pPr>
            <a:r>
              <a:rPr sz="2200" lang="en-GB"/>
              <a:t>You only need this on the top one.</a:t>
            </a:r>
          </a:p>
        </p:txBody>
      </p:sp>
      <p:pic>
        <p:nvPicPr>
          <p:cNvPr id="252" name="Shape 252"/>
          <p:cNvPicPr preferRelativeResize="0"/>
          <p:nvPr/>
        </p:nvPicPr>
        <p:blipFill>
          <a:blip r:embed="rId3">
            <a:alphaModFix/>
          </a:blip>
          <a:stretch>
            <a:fillRect/>
          </a:stretch>
        </p:blipFill>
        <p:spPr>
          <a:xfrm>
            <a:off y="2398564" x="2571214"/>
            <a:ext cy="3380900" cx="493817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y="0" x="0"/>
          <a:ext cy="0" cx="0"/>
          <a:chOff y="0" x="0"/>
          <a:chExt cy="0" cx="0"/>
        </a:xfrm>
      </p:grpSpPr>
      <p:sp>
        <p:nvSpPr>
          <p:cNvPr id="257" name="Shape 25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add a new sprite - this time we will draw it.</a:t>
            </a:r>
          </a:p>
        </p:txBody>
      </p:sp>
      <p:pic>
        <p:nvPicPr>
          <p:cNvPr id="258" name="Shape 258"/>
          <p:cNvPicPr preferRelativeResize="0"/>
          <p:nvPr/>
        </p:nvPicPr>
        <p:blipFill>
          <a:blip r:embed="rId3">
            <a:alphaModFix/>
          </a:blip>
          <a:stretch>
            <a:fillRect/>
          </a:stretch>
        </p:blipFill>
        <p:spPr>
          <a:xfrm>
            <a:off y="3113059" x="2203221"/>
            <a:ext cy="1333550" cx="5674175"/>
          </a:xfrm>
          <a:prstGeom prst="rect">
            <a:avLst/>
          </a:prstGeom>
          <a:noFill/>
          <a:ln>
            <a:noFill/>
          </a:ln>
        </p:spPr>
      </p:pic>
      <p:sp>
        <p:nvSpPr>
          <p:cNvPr id="259" name="Shape 259"/>
          <p:cNvSpPr/>
          <p:nvPr/>
        </p:nvSpPr>
        <p:spPr>
          <a:xfrm>
            <a:off y="4199800" x="4764000"/>
            <a:ext cy="1090799" cx="551699"/>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
        <p:nvSpPr>
          <p:cNvPr id="264" name="Shape 26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Pick the square tool and pick a colour.  I’ve done the hammer handle brown and then done the other black :</a:t>
            </a:r>
          </a:p>
        </p:txBody>
      </p:sp>
      <p:pic>
        <p:nvPicPr>
          <p:cNvPr id="265" name="Shape 265"/>
          <p:cNvPicPr preferRelativeResize="0"/>
          <p:nvPr/>
        </p:nvPicPr>
        <p:blipFill>
          <a:blip r:embed="rId3">
            <a:alphaModFix/>
          </a:blip>
          <a:stretch>
            <a:fillRect/>
          </a:stretch>
        </p:blipFill>
        <p:spPr>
          <a:xfrm>
            <a:off y="2059962" x="1311262"/>
            <a:ext cy="4505325" cx="7458075"/>
          </a:xfrm>
          <a:prstGeom prst="rect">
            <a:avLst/>
          </a:prstGeom>
          <a:noFill/>
          <a:ln>
            <a:noFill/>
          </a:ln>
        </p:spPr>
      </p:pic>
      <p:sp>
        <p:nvSpPr>
          <p:cNvPr id="266" name="Shape 266"/>
          <p:cNvSpPr/>
          <p:nvPr/>
        </p:nvSpPr>
        <p:spPr>
          <a:xfrm rot="-1913503">
            <a:off y="3259665" x="2921009"/>
            <a:ext cy="363537" cx="68936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67" name="Shape 267"/>
          <p:cNvSpPr/>
          <p:nvPr/>
        </p:nvSpPr>
        <p:spPr>
          <a:xfrm rot="-1686224">
            <a:off y="5528649" x="1128293"/>
            <a:ext cy="350964" cx="614558"/>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we need to add some code to make out hammer work :</a:t>
            </a:r>
          </a:p>
        </p:txBody>
      </p:sp>
      <p:pic>
        <p:nvPicPr>
          <p:cNvPr id="273" name="Shape 273"/>
          <p:cNvPicPr preferRelativeResize="0"/>
          <p:nvPr/>
        </p:nvPicPr>
        <p:blipFill>
          <a:blip r:embed="rId3">
            <a:alphaModFix/>
          </a:blip>
          <a:stretch>
            <a:fillRect/>
          </a:stretch>
        </p:blipFill>
        <p:spPr>
          <a:xfrm>
            <a:off y="2710100" x="2208125"/>
            <a:ext cy="3094425" cx="566437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another bit of code to make the hammer move when you press the SPACE bar</a:t>
            </a:r>
          </a:p>
        </p:txBody>
      </p:sp>
      <p:pic>
        <p:nvPicPr>
          <p:cNvPr id="279" name="Shape 279"/>
          <p:cNvPicPr preferRelativeResize="0"/>
          <p:nvPr/>
        </p:nvPicPr>
        <p:blipFill>
          <a:blip r:embed="rId3">
            <a:alphaModFix/>
          </a:blip>
          <a:stretch>
            <a:fillRect/>
          </a:stretch>
        </p:blipFill>
        <p:spPr>
          <a:xfrm>
            <a:off y="1677041" x="2764337"/>
            <a:ext cy="4966724" cx="4551024"/>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It goes down…. but we need it to go back up again. Lets add some moves in the other direction.</a:t>
            </a:r>
          </a:p>
        </p:txBody>
      </p:sp>
      <p:pic>
        <p:nvPicPr>
          <p:cNvPr id="285" name="Shape 285"/>
          <p:cNvPicPr preferRelativeResize="0"/>
          <p:nvPr/>
        </p:nvPicPr>
        <p:blipFill>
          <a:blip r:embed="rId3">
            <a:alphaModFix/>
          </a:blip>
          <a:stretch>
            <a:fillRect/>
          </a:stretch>
        </p:blipFill>
        <p:spPr>
          <a:xfrm>
            <a:off y="1989394" x="2696337"/>
            <a:ext cy="4712349" cx="4687949"/>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Test it.</a:t>
            </a:r>
            <a:br>
              <a:rPr sz="2200" lang="en-GB"/>
            </a:br>
            <a:r>
              <a:rPr sz="2200" lang="en-GB"/>
              <a:t>Hmmmm - now it is so fast you cannot even see it. lets slow it down a bit.</a:t>
            </a:r>
            <a:br>
              <a:rPr sz="2200" lang="en-GB"/>
            </a:br>
            <a:r>
              <a:rPr sz="2200" lang="en-GB"/>
              <a:t>make sure the number for each ‘wait’ command say     </a:t>
            </a:r>
            <a:r>
              <a:rPr b="1" sz="2200" lang="en-GB"/>
              <a:t>0 . 05</a:t>
            </a:r>
          </a:p>
        </p:txBody>
      </p:sp>
      <p:pic>
        <p:nvPicPr>
          <p:cNvPr id="291" name="Shape 291"/>
          <p:cNvPicPr preferRelativeResize="0"/>
          <p:nvPr/>
        </p:nvPicPr>
        <p:blipFill>
          <a:blip r:embed="rId3">
            <a:alphaModFix/>
          </a:blip>
          <a:stretch>
            <a:fillRect/>
          </a:stretch>
        </p:blipFill>
        <p:spPr>
          <a:xfrm>
            <a:off y="1956200" x="3253350"/>
            <a:ext cy="5327675" cx="35739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Today we will work on changing costumes.</a:t>
            </a:r>
            <a:br>
              <a:rPr sz="2200" lang="en-GB"/>
            </a:br>
            <a:r>
              <a:rPr sz="2200" lang="en-GB"/>
              <a:t>Start by clicking on ‘costumes’.</a:t>
            </a:r>
          </a:p>
          <a:p>
            <a:pPr algn="ctr" rtl="0" lvl="0" marR="0" indent="0" marL="0">
              <a:spcBef>
                <a:spcPts val="0"/>
              </a:spcBef>
              <a:buSzPct val="25000"/>
              <a:buNone/>
            </a:pPr>
            <a:r>
              <a:rPr sz="2200" lang="en-GB"/>
              <a:t>We only need the top one so click on the ‘X’ next to the bottom cat to delete it.</a:t>
            </a:r>
          </a:p>
        </p:txBody>
      </p:sp>
      <p:pic>
        <p:nvPicPr>
          <p:cNvPr id="65" name="Shape 65"/>
          <p:cNvPicPr preferRelativeResize="0"/>
          <p:nvPr/>
        </p:nvPicPr>
        <p:blipFill>
          <a:blip r:embed="rId3">
            <a:alphaModFix/>
          </a:blip>
          <a:stretch>
            <a:fillRect/>
          </a:stretch>
        </p:blipFill>
        <p:spPr>
          <a:xfrm>
            <a:off y="1861975" x="2415387"/>
            <a:ext cy="4532799" cx="5249849"/>
          </a:xfrm>
          <a:prstGeom prst="rect">
            <a:avLst/>
          </a:prstGeom>
          <a:noFill/>
          <a:ln>
            <a:noFill/>
          </a:ln>
        </p:spPr>
      </p:pic>
      <p:sp>
        <p:nvSpPr>
          <p:cNvPr id="66" name="Shape 66"/>
          <p:cNvSpPr/>
          <p:nvPr/>
        </p:nvSpPr>
        <p:spPr>
          <a:xfrm>
            <a:off y="5278000" x="5754400"/>
            <a:ext cy="238200" cx="3636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67" name="Shape 67"/>
          <p:cNvSpPr txBox="1"/>
          <p:nvPr/>
        </p:nvSpPr>
        <p:spPr>
          <a:xfrm>
            <a:off y="6716925" x="565850"/>
            <a:ext cy="586800" cx="8645100"/>
          </a:xfrm>
          <a:prstGeom prst="rect">
            <a:avLst/>
          </a:prstGeom>
          <a:noFill/>
          <a:ln>
            <a:noFill/>
          </a:ln>
        </p:spPr>
        <p:txBody>
          <a:bodyPr bIns="91425" rIns="91425" lIns="91425" tIns="91425" anchor="t" anchorCtr="0">
            <a:noAutofit/>
          </a:bodyPr>
          <a:lstStyle/>
          <a:p>
            <a:pPr>
              <a:spcBef>
                <a:spcPts val="0"/>
              </a:spcBef>
              <a:buNone/>
            </a:pPr>
            <a:r>
              <a:rPr lang="en-GB"/>
              <a:t>Please note - The design and idea for this game are borrowed from Al Sweigart </a:t>
            </a:r>
            <a:r>
              <a:rPr u="sng" lang="en-GB">
                <a:solidFill>
                  <a:schemeClr val="hlink"/>
                </a:solidFill>
                <a:hlinkClick r:id="rId4"/>
              </a:rPr>
              <a:t>http://scratch.mit.edu/projects/11629018/</a:t>
            </a:r>
            <a:r>
              <a:rPr lang="en-GB"/>
              <a:t>      (big thank you)</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y="0" x="0"/>
          <a:ext cy="0" cx="0"/>
          <a:chOff y="0" x="0"/>
          <a:chExt cy="0" cx="0"/>
        </a:xfrm>
      </p:grpSpPr>
      <p:sp>
        <p:nvSpPr>
          <p:cNvPr id="296" name="Shape 296"/>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to finish it off lets add a noise. You will find</a:t>
            </a:r>
            <a:br>
              <a:rPr sz="2200" lang="en-GB"/>
            </a:br>
            <a:r>
              <a:rPr sz="2200" lang="en-GB"/>
              <a:t>the noises under the ‘sound’ section on the left.</a:t>
            </a:r>
            <a:br>
              <a:rPr sz="2200" lang="en-GB"/>
            </a:br>
            <a:r>
              <a:rPr sz="2200" lang="en-GB"/>
              <a:t>It goes in right under the third ‘turn’ command.</a:t>
            </a:r>
          </a:p>
        </p:txBody>
      </p:sp>
      <p:pic>
        <p:nvPicPr>
          <p:cNvPr id="297" name="Shape 297"/>
          <p:cNvPicPr preferRelativeResize="0"/>
          <p:nvPr/>
        </p:nvPicPr>
        <p:blipFill>
          <a:blip r:embed="rId3">
            <a:alphaModFix/>
          </a:blip>
          <a:stretch>
            <a:fillRect/>
          </a:stretch>
        </p:blipFill>
        <p:spPr>
          <a:xfrm>
            <a:off y="1770150" x="3224125"/>
            <a:ext cy="5250424" cx="363237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y="0" x="0"/>
          <a:ext cy="0" cx="0"/>
          <a:chOff y="0" x="0"/>
          <a:chExt cy="0" cx="0"/>
        </a:xfrm>
      </p:grpSpPr>
      <p:sp>
        <p:nvSpPr>
          <p:cNvPr id="302" name="Shape 30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Test it again.</a:t>
            </a:r>
            <a:br>
              <a:rPr sz="2200" lang="en-GB"/>
            </a:br>
            <a:br>
              <a:rPr sz="2200" lang="en-GB"/>
            </a:br>
            <a:r>
              <a:rPr sz="2200" lang="en-GB"/>
              <a:t>Maybe we need something to happen when the hammer hits the cat ?</a:t>
            </a:r>
          </a:p>
        </p:txBody>
      </p:sp>
      <p:pic>
        <p:nvPicPr>
          <p:cNvPr id="303" name="Shape 303"/>
          <p:cNvPicPr preferRelativeResize="0"/>
          <p:nvPr/>
        </p:nvPicPr>
        <p:blipFill>
          <a:blip r:embed="rId3">
            <a:alphaModFix/>
          </a:blip>
          <a:stretch>
            <a:fillRect/>
          </a:stretch>
        </p:blipFill>
        <p:spPr>
          <a:xfrm>
            <a:off y="2321075" x="2992437"/>
            <a:ext cy="4133850" cx="4095750"/>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Break time…</a:t>
            </a:r>
            <a:br>
              <a:rPr sz="2200" lang="en-GB"/>
            </a:br>
            <a:r>
              <a:rPr sz="2200" lang="en-GB"/>
              <a:t>take 5 minutes.  Rest your eyes, legs, fingers and all that.</a:t>
            </a:r>
          </a:p>
          <a:p>
            <a:pPr algn="ctr" rtl="0" lvl="0" marR="0" indent="0" marL="0">
              <a:spcBef>
                <a:spcPts val="0"/>
              </a:spcBef>
              <a:buSzPct val="25000"/>
              <a:buNone/>
            </a:pPr>
            <a:r>
              <a:rPr sz="2200" lang="en-GB"/>
              <a:t>Have a drink and a snack - keep up the energy levels - we have a LOT more work to do...</a:t>
            </a:r>
          </a:p>
        </p:txBody>
      </p:sp>
      <p:sp>
        <p:nvSpPr>
          <p:cNvPr id="309" name="Shape 309"/>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310" name="Shape 310"/>
          <p:cNvPicPr preferRelativeResize="0"/>
          <p:nvPr/>
        </p:nvPicPr>
        <p:blipFill>
          <a:blip r:embed="rId3">
            <a:alphaModFix/>
          </a:blip>
          <a:stretch>
            <a:fillRect/>
          </a:stretch>
        </p:blipFill>
        <p:spPr>
          <a:xfrm>
            <a:off y="1902775" x="2571087"/>
            <a:ext cy="4938449" cx="493844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y="0" x="0"/>
          <a:ext cy="0" cx="0"/>
          <a:chOff y="0" x="0"/>
          <a:chExt cy="0" cx="0"/>
        </a:xfrm>
      </p:grpSpPr>
      <p:sp>
        <p:nvSpPr>
          <p:cNvPr id="315" name="Shape 31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We need to add some Variables.</a:t>
            </a:r>
            <a:br>
              <a:rPr sz="2200" lang="en-GB"/>
            </a:br>
            <a:r>
              <a:rPr sz="2200" lang="en-GB"/>
              <a:t>You find these by clicking on the ‘Variables’ button and then ‘make a variable’</a:t>
            </a:r>
          </a:p>
        </p:txBody>
      </p:sp>
      <p:pic>
        <p:nvPicPr>
          <p:cNvPr id="316" name="Shape 316"/>
          <p:cNvPicPr preferRelativeResize="0"/>
          <p:nvPr/>
        </p:nvPicPr>
        <p:blipFill>
          <a:blip r:embed="rId3">
            <a:alphaModFix/>
          </a:blip>
          <a:stretch>
            <a:fillRect/>
          </a:stretch>
        </p:blipFill>
        <p:spPr>
          <a:xfrm>
            <a:off y="2112450" x="3059112"/>
            <a:ext cy="5105400" cx="39624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y="0" x="0"/>
          <a:ext cy="0" cx="0"/>
          <a:chOff y="0" x="0"/>
          <a:chExt cy="0" cx="0"/>
        </a:xfrm>
      </p:grpSpPr>
      <p:sp>
        <p:nvSpPr>
          <p:cNvPr id="321" name="Shape 32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add one called ‘score’ (with the dot in ‘for all sprites’)</a:t>
            </a:r>
          </a:p>
        </p:txBody>
      </p:sp>
      <p:pic>
        <p:nvPicPr>
          <p:cNvPr id="322" name="Shape 322"/>
          <p:cNvPicPr preferRelativeResize="0"/>
          <p:nvPr/>
        </p:nvPicPr>
        <p:blipFill>
          <a:blip r:embed="rId3">
            <a:alphaModFix/>
          </a:blip>
          <a:stretch>
            <a:fillRect/>
          </a:stretch>
        </p:blipFill>
        <p:spPr>
          <a:xfrm>
            <a:off y="2656425" x="2201400"/>
            <a:ext cy="3238500" cx="56769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y="0" x="0"/>
          <a:ext cy="0" cx="0"/>
          <a:chOff y="0" x="0"/>
          <a:chExt cy="0" cx="0"/>
        </a:xfrm>
      </p:grpSpPr>
      <p:sp>
        <p:nvSpPr>
          <p:cNvPr id="327" name="Shape 32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another called ‘time’ (again with the dot in ‘for all sprites’)</a:t>
            </a:r>
          </a:p>
        </p:txBody>
      </p:sp>
      <p:pic>
        <p:nvPicPr>
          <p:cNvPr id="328" name="Shape 328"/>
          <p:cNvPicPr preferRelativeResize="0"/>
          <p:nvPr/>
        </p:nvPicPr>
        <p:blipFill>
          <a:blip r:embed="rId3">
            <a:alphaModFix/>
          </a:blip>
          <a:stretch>
            <a:fillRect/>
          </a:stretch>
        </p:blipFill>
        <p:spPr>
          <a:xfrm>
            <a:off y="2721450" x="2201862"/>
            <a:ext cy="3238500" cx="56769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sp>
        <p:nvSpPr>
          <p:cNvPr id="333" name="Shape 33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Make sure the cat is selected in the bottom right corner and then add another variable called cat-up. </a:t>
            </a:r>
          </a:p>
          <a:p>
            <a:pPr algn="ctr" rtl="0" lvl="0" marR="0" indent="0" marL="0">
              <a:spcBef>
                <a:spcPts val="0"/>
              </a:spcBef>
              <a:buSzPct val="25000"/>
              <a:buNone/>
            </a:pPr>
            <a:r>
              <a:rPr sz="2200" lang="en-GB"/>
              <a:t>This time change the dot to ‘for this sprite only’</a:t>
            </a:r>
          </a:p>
        </p:txBody>
      </p:sp>
      <p:pic>
        <p:nvPicPr>
          <p:cNvPr id="334" name="Shape 334"/>
          <p:cNvPicPr preferRelativeResize="0"/>
          <p:nvPr/>
        </p:nvPicPr>
        <p:blipFill>
          <a:blip r:embed="rId3">
            <a:alphaModFix/>
          </a:blip>
          <a:stretch>
            <a:fillRect/>
          </a:stretch>
        </p:blipFill>
        <p:spPr>
          <a:xfrm>
            <a:off y="3069600" x="2172825"/>
            <a:ext cy="3257550" cx="573405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Untick the cat-up variable so it does not show up on the screen.</a:t>
            </a:r>
          </a:p>
          <a:p>
            <a:pPr algn="ctr" rtl="0" lvl="0" marR="0" indent="0" marL="0">
              <a:spcBef>
                <a:spcPts val="0"/>
              </a:spcBef>
              <a:buSzPct val="25000"/>
              <a:buNone/>
            </a:pPr>
            <a:r>
              <a:rPr sz="2200" lang="en-GB"/>
              <a:t>(click it on and off a few times so you can see what this does)</a:t>
            </a:r>
          </a:p>
        </p:txBody>
      </p:sp>
      <p:pic>
        <p:nvPicPr>
          <p:cNvPr id="340" name="Shape 340"/>
          <p:cNvPicPr preferRelativeResize="0"/>
          <p:nvPr/>
        </p:nvPicPr>
        <p:blipFill>
          <a:blip r:embed="rId3">
            <a:alphaModFix/>
          </a:blip>
          <a:stretch>
            <a:fillRect/>
          </a:stretch>
        </p:blipFill>
        <p:spPr>
          <a:xfrm>
            <a:off y="2430700" x="2780087"/>
            <a:ext cy="4579925" cx="452045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y="0" x="0"/>
          <a:ext cy="0" cx="0"/>
          <a:chOff y="0" x="0"/>
          <a:chExt cy="0" cx="0"/>
        </a:xfrm>
      </p:grpSpPr>
      <p:sp>
        <p:nvSpPr>
          <p:cNvPr id="345" name="Shape 34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Last one… Click on the hammer and then make a variable again.</a:t>
            </a:r>
          </a:p>
          <a:p>
            <a:pPr algn="ctr" rtl="0" lvl="0" marR="0" indent="0" marL="0">
              <a:spcBef>
                <a:spcPts val="0"/>
              </a:spcBef>
              <a:buSzPct val="25000"/>
              <a:buNone/>
            </a:pPr>
            <a:r>
              <a:rPr sz="2200" lang="en-GB"/>
              <a:t>Call this one ‘hammer-time’ and leave the dot on ‘for all sprites’</a:t>
            </a:r>
          </a:p>
          <a:p>
            <a:pPr algn="ctr" rtl="0" lvl="0" marR="0" indent="0" marL="0">
              <a:spcBef>
                <a:spcPts val="0"/>
              </a:spcBef>
              <a:buSzPct val="25000"/>
              <a:buNone/>
            </a:pPr>
            <a:r>
              <a:rPr sz="2200" lang="en-GB"/>
              <a:t>Untick this one so it does not show up on the screen.</a:t>
            </a:r>
          </a:p>
        </p:txBody>
      </p:sp>
      <p:pic>
        <p:nvPicPr>
          <p:cNvPr id="346" name="Shape 346"/>
          <p:cNvPicPr preferRelativeResize="0"/>
          <p:nvPr/>
        </p:nvPicPr>
        <p:blipFill>
          <a:blip r:embed="rId3">
            <a:alphaModFix/>
          </a:blip>
          <a:stretch>
            <a:fillRect/>
          </a:stretch>
        </p:blipFill>
        <p:spPr>
          <a:xfrm>
            <a:off y="2633450" x="2201862"/>
            <a:ext cy="3219450" cx="56769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y="0" x="0"/>
          <a:ext cy="0" cx="0"/>
          <a:chOff y="0" x="0"/>
          <a:chExt cy="0" cx="0"/>
        </a:xfrm>
      </p:grpSpPr>
      <p:sp>
        <p:nvSpPr>
          <p:cNvPr id="351" name="Shape 35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You should currently have something like this :</a:t>
            </a:r>
          </a:p>
        </p:txBody>
      </p:sp>
      <p:pic>
        <p:nvPicPr>
          <p:cNvPr id="352" name="Shape 352"/>
          <p:cNvPicPr preferRelativeResize="0"/>
          <p:nvPr/>
        </p:nvPicPr>
        <p:blipFill>
          <a:blip r:embed="rId3">
            <a:alphaModFix/>
          </a:blip>
          <a:stretch>
            <a:fillRect/>
          </a:stretch>
        </p:blipFill>
        <p:spPr>
          <a:xfrm>
            <a:off y="1563425" x="1606175"/>
            <a:ext cy="5641300" cx="68682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‘edit’ and move the cat up to the top of the screen using the scroll bar on the right.</a:t>
            </a:r>
          </a:p>
        </p:txBody>
      </p:sp>
      <p:pic>
        <p:nvPicPr>
          <p:cNvPr id="73" name="Shape 73"/>
          <p:cNvPicPr preferRelativeResize="0"/>
          <p:nvPr/>
        </p:nvPicPr>
        <p:blipFill>
          <a:blip r:embed="rId3">
            <a:alphaModFix/>
          </a:blip>
          <a:stretch>
            <a:fillRect/>
          </a:stretch>
        </p:blipFill>
        <p:spPr>
          <a:xfrm>
            <a:off y="2304975" x="1301737"/>
            <a:ext cy="4514850" cx="747712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y="0" x="0"/>
          <a:ext cy="0" cx="0"/>
          <a:chOff y="0" x="0"/>
          <a:chExt cy="0" cx="0"/>
        </a:xfrm>
      </p:grpSpPr>
      <p:sp>
        <p:nvSpPr>
          <p:cNvPr id="357" name="Shape 35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lets build up the main game ‘loop’.  </a:t>
            </a:r>
            <a:br>
              <a:rPr sz="2200" lang="en-GB"/>
            </a:br>
            <a:r>
              <a:rPr sz="2200" lang="en-GB"/>
              <a:t>This will control what happens in the game.</a:t>
            </a:r>
          </a:p>
          <a:p>
            <a:pPr algn="ctr" rtl="0" lvl="0" marR="0" indent="0" marL="0">
              <a:spcBef>
                <a:spcPts val="0"/>
              </a:spcBef>
              <a:buNone/>
            </a:pPr>
            <a:r>
              <a:t/>
            </a:r>
            <a:endParaRPr sz="2200"/>
          </a:p>
          <a:p>
            <a:pPr algn="ctr" rtl="0" lvl="0" marR="0" indent="0" marL="0">
              <a:spcBef>
                <a:spcPts val="0"/>
              </a:spcBef>
              <a:buSzPct val="25000"/>
              <a:buNone/>
            </a:pPr>
            <a:r>
              <a:rPr sz="2200" lang="en-GB"/>
              <a:t>Click on Sprite 1 - The cat.</a:t>
            </a:r>
          </a:p>
          <a:p>
            <a:pPr algn="ctr" rtl="0" lvl="0" marR="0" indent="0" marL="0">
              <a:spcBef>
                <a:spcPts val="0"/>
              </a:spcBef>
              <a:buSzPct val="25000"/>
              <a:buNone/>
            </a:pPr>
            <a:r>
              <a:rPr sz="2200" lang="en-GB"/>
              <a:t>Start by building this (all from the control area) :</a:t>
            </a:r>
          </a:p>
        </p:txBody>
      </p:sp>
      <p:pic>
        <p:nvPicPr>
          <p:cNvPr id="358" name="Shape 358"/>
          <p:cNvPicPr preferRelativeResize="0"/>
          <p:nvPr/>
        </p:nvPicPr>
        <p:blipFill>
          <a:blip r:embed="rId3">
            <a:alphaModFix/>
          </a:blip>
          <a:stretch>
            <a:fillRect/>
          </a:stretch>
        </p:blipFill>
        <p:spPr>
          <a:xfrm>
            <a:off y="2830350" x="2858587"/>
            <a:ext cy="3720125" cx="4363450"/>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y="0" x="0"/>
          <a:ext cy="0" cx="0"/>
          <a:chOff y="0" x="0"/>
          <a:chExt cy="0" cx="0"/>
        </a:xfrm>
      </p:grpSpPr>
      <p:sp>
        <p:nvSpPr>
          <p:cNvPr id="363" name="Shape 36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Go to the ‘operators’ area and get an ‘and’ command. Now get another one - we will need two of them for this.</a:t>
            </a:r>
          </a:p>
          <a:p>
            <a:pPr algn="ctr" rtl="0" lvl="0" marR="0" indent="0" marL="0">
              <a:spcBef>
                <a:spcPts val="0"/>
              </a:spcBef>
              <a:buNone/>
            </a:pPr>
            <a:r>
              <a:t/>
            </a:r>
            <a:endParaRPr sz="2200"/>
          </a:p>
          <a:p>
            <a:pPr algn="ctr" rtl="0" lvl="0" marR="0" indent="0" marL="0">
              <a:spcBef>
                <a:spcPts val="0"/>
              </a:spcBef>
              <a:buSzPct val="25000"/>
              <a:buNone/>
            </a:pPr>
            <a:r>
              <a:rPr sz="2200" lang="en-GB"/>
              <a:t>‘and’ does exactly what it sounds like.  </a:t>
            </a:r>
            <a:br>
              <a:rPr sz="2200" lang="en-GB"/>
            </a:br>
            <a:r>
              <a:rPr sz="2200" lang="en-GB"/>
              <a:t>Do something if this AND that happen.</a:t>
            </a:r>
          </a:p>
        </p:txBody>
      </p:sp>
      <p:pic>
        <p:nvPicPr>
          <p:cNvPr id="364" name="Shape 364"/>
          <p:cNvPicPr preferRelativeResize="0"/>
          <p:nvPr/>
        </p:nvPicPr>
        <p:blipFill>
          <a:blip r:embed="rId3">
            <a:alphaModFix/>
          </a:blip>
          <a:stretch>
            <a:fillRect/>
          </a:stretch>
        </p:blipFill>
        <p:spPr>
          <a:xfrm>
            <a:off y="2178475" x="2058362"/>
            <a:ext cy="4313024" cx="5962975"/>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y="0" x="0"/>
          <a:ext cy="0" cx="0"/>
          <a:chOff y="0" x="0"/>
          <a:chExt cy="0" cx="0"/>
        </a:xfrm>
      </p:grpSpPr>
      <p:sp>
        <p:nvSpPr>
          <p:cNvPr id="369" name="Shape 36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go to ‘sensing’ and find ‘touching’ command at the top of the list.</a:t>
            </a:r>
            <a:br>
              <a:rPr sz="2200" lang="en-GB"/>
            </a:br>
            <a:r>
              <a:rPr sz="2200" lang="en-GB"/>
              <a:t>Drag it out and then click the drop down arrow and pick ‘sprite 2’ </a:t>
            </a:r>
            <a:br>
              <a:rPr sz="2200" lang="en-GB"/>
            </a:br>
            <a:r>
              <a:rPr sz="2200" lang="en-GB"/>
              <a:t>(which should be the hammer)</a:t>
            </a:r>
            <a:br>
              <a:rPr sz="2200" lang="en-GB"/>
            </a:br>
            <a:r>
              <a:rPr sz="2200" lang="en-GB"/>
              <a:t>When you have it set drop it in the first ‘and’ box</a:t>
            </a:r>
          </a:p>
        </p:txBody>
      </p:sp>
      <p:pic>
        <p:nvPicPr>
          <p:cNvPr id="370" name="Shape 370"/>
          <p:cNvPicPr preferRelativeResize="0"/>
          <p:nvPr/>
        </p:nvPicPr>
        <p:blipFill>
          <a:blip r:embed="rId3">
            <a:alphaModFix/>
          </a:blip>
          <a:stretch>
            <a:fillRect/>
          </a:stretch>
        </p:blipFill>
        <p:spPr>
          <a:xfrm>
            <a:off y="4083797" x="1090650"/>
            <a:ext cy="901977" cx="78984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y="0" x="0"/>
          <a:ext cy="0" cx="0"/>
          <a:chOff y="0" x="0"/>
          <a:chExt cy="0" cx="0"/>
        </a:xfrm>
      </p:grpSpPr>
      <p:sp>
        <p:nvSpPr>
          <p:cNvPr id="375" name="Shape 37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We need another couple of bits to make this all work. Go to ‘operators’ and drag out two of the ‘=’ signs.</a:t>
            </a:r>
            <a:br>
              <a:rPr sz="2200" lang="en-GB"/>
            </a:br>
            <a:r>
              <a:rPr sz="2200" lang="en-GB"/>
              <a:t>This is a bit complex - it will make sense in a few minutes (honest)</a:t>
            </a:r>
          </a:p>
        </p:txBody>
      </p:sp>
      <p:pic>
        <p:nvPicPr>
          <p:cNvPr id="376" name="Shape 376"/>
          <p:cNvPicPr preferRelativeResize="0"/>
          <p:nvPr/>
        </p:nvPicPr>
        <p:blipFill>
          <a:blip r:embed="rId3">
            <a:alphaModFix/>
          </a:blip>
          <a:stretch>
            <a:fillRect/>
          </a:stretch>
        </p:blipFill>
        <p:spPr>
          <a:xfrm>
            <a:off y="3645175" x="504462"/>
            <a:ext cy="2301774" cx="907169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sp>
        <p:nvSpPr>
          <p:cNvPr id="381" name="Shape 38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Variables button on the left and make sure the cat is selected on the right.  Now pick up the names of the new variables you made ‘cat-up’ and ‘hammer-time’ and drop them in these boxes :</a:t>
            </a:r>
          </a:p>
        </p:txBody>
      </p:sp>
      <p:pic>
        <p:nvPicPr>
          <p:cNvPr id="382" name="Shape 382"/>
          <p:cNvPicPr preferRelativeResize="0"/>
          <p:nvPr/>
        </p:nvPicPr>
        <p:blipFill>
          <a:blip r:embed="rId3">
            <a:alphaModFix/>
          </a:blip>
          <a:stretch>
            <a:fillRect/>
          </a:stretch>
        </p:blipFill>
        <p:spPr>
          <a:xfrm>
            <a:off y="3706700" x="776525"/>
            <a:ext cy="2204950" cx="8527575"/>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y="0" x="0"/>
          <a:ext cy="0" cx="0"/>
          <a:chOff y="0" x="0"/>
          <a:chExt cy="0" cx="0"/>
        </a:xfrm>
      </p:grpSpPr>
      <p:sp>
        <p:nvSpPr>
          <p:cNvPr id="387" name="Shape 38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each white box and add the word ‘yes’</a:t>
            </a:r>
          </a:p>
        </p:txBody>
      </p:sp>
      <p:pic>
        <p:nvPicPr>
          <p:cNvPr id="388" name="Shape 388"/>
          <p:cNvPicPr preferRelativeResize="0"/>
          <p:nvPr/>
        </p:nvPicPr>
        <p:blipFill>
          <a:blip r:embed="rId3">
            <a:alphaModFix/>
          </a:blip>
          <a:stretch>
            <a:fillRect/>
          </a:stretch>
        </p:blipFill>
        <p:spPr>
          <a:xfrm>
            <a:off y="3764625" x="651012"/>
            <a:ext cy="2175224" cx="8777675"/>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y="0" x="0"/>
          <a:ext cy="0" cx="0"/>
          <a:chOff y="0" x="0"/>
          <a:chExt cy="0" cx="0"/>
        </a:xfrm>
      </p:grpSpPr>
      <p:sp>
        <p:nvSpPr>
          <p:cNvPr id="393" name="Shape 39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Pick up both of them (put the mouse on the ‘=’ sign and grab there. It makes it easier).  Drop them into the two holes on the second green thing. Wait until you see a glowing white things in the right place and then drop.</a:t>
            </a:r>
          </a:p>
        </p:txBody>
      </p:sp>
      <p:pic>
        <p:nvPicPr>
          <p:cNvPr id="394" name="Shape 394"/>
          <p:cNvPicPr preferRelativeResize="0"/>
          <p:nvPr/>
        </p:nvPicPr>
        <p:blipFill>
          <a:blip r:embed="rId3">
            <a:alphaModFix/>
          </a:blip>
          <a:stretch>
            <a:fillRect/>
          </a:stretch>
        </p:blipFill>
        <p:spPr>
          <a:xfrm>
            <a:off y="3070590" x="668825"/>
            <a:ext cy="1639134" cx="8742050"/>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y="0" x="0"/>
          <a:ext cy="0" cx="0"/>
          <a:chOff y="0" x="0"/>
          <a:chExt cy="0" cx="0"/>
        </a:xfrm>
      </p:grpSpPr>
      <p:sp>
        <p:nvSpPr>
          <p:cNvPr id="399" name="Shape 39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drop this into the hole in the first one.  Pick up by clicking on the ‘and’ and the left hand side is the bit that will get the white glow so aim the very left hand side into the box and then drop.</a:t>
            </a:r>
          </a:p>
        </p:txBody>
      </p:sp>
      <p:pic>
        <p:nvPicPr>
          <p:cNvPr id="400" name="Shape 400"/>
          <p:cNvPicPr preferRelativeResize="0"/>
          <p:nvPr/>
        </p:nvPicPr>
        <p:blipFill>
          <a:blip r:embed="rId3">
            <a:alphaModFix/>
          </a:blip>
          <a:stretch>
            <a:fillRect/>
          </a:stretch>
        </p:blipFill>
        <p:spPr>
          <a:xfrm>
            <a:off y="3908825" x="487362"/>
            <a:ext cy="1123950" cx="91059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y="0" x="0"/>
          <a:ext cy="0" cx="0"/>
          <a:chOff y="0" x="0"/>
          <a:chExt cy="0" cx="0"/>
        </a:xfrm>
      </p:grpSpPr>
      <p:sp>
        <p:nvSpPr>
          <p:cNvPr id="405" name="Shape 405"/>
          <p:cNvSpPr txBox="1"/>
          <p:nvPr/>
        </p:nvSpPr>
        <p:spPr>
          <a:xfrm>
            <a:off y="301332" x="504000"/>
            <a:ext cy="312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we drop all of that ‘thing’ we just made into the ‘if’ loop</a:t>
            </a:r>
          </a:p>
          <a:p>
            <a:pPr algn="ctr" rtl="0" lvl="0" marR="0" indent="0" marL="0">
              <a:spcBef>
                <a:spcPts val="0"/>
              </a:spcBef>
              <a:buNone/>
            </a:pPr>
            <a:r>
              <a:t/>
            </a:r>
            <a:endParaRPr sz="2200"/>
          </a:p>
          <a:p>
            <a:pPr algn="ctr" rtl="0" lvl="0" marR="0" indent="0" marL="0">
              <a:spcBef>
                <a:spcPts val="0"/>
              </a:spcBef>
              <a:buSzPct val="25000"/>
              <a:buNone/>
            </a:pPr>
            <a:r>
              <a:rPr sz="2200" lang="en-GB"/>
              <a:t>What does it mean ?</a:t>
            </a:r>
            <a:br>
              <a:rPr sz="2200" lang="en-GB"/>
            </a:br>
            <a:r>
              <a:rPr sz="2200" lang="en-GB"/>
              <a:t>If we are touching the hammer</a:t>
            </a:r>
          </a:p>
          <a:p>
            <a:pPr algn="ctr" rtl="0" lvl="0" marR="0" indent="0" marL="0">
              <a:spcBef>
                <a:spcPts val="0"/>
              </a:spcBef>
              <a:buSzPct val="25000"/>
              <a:buNone/>
            </a:pPr>
            <a:r>
              <a:rPr sz="2200" lang="en-GB"/>
              <a:t>and</a:t>
            </a:r>
          </a:p>
          <a:p>
            <a:pPr algn="ctr" rtl="0" lvl="0" marR="0" indent="0" marL="0">
              <a:spcBef>
                <a:spcPts val="0"/>
              </a:spcBef>
              <a:buSzPct val="25000"/>
              <a:buNone/>
            </a:pPr>
            <a:r>
              <a:rPr sz="2200" lang="en-GB"/>
              <a:t>cat is up</a:t>
            </a:r>
          </a:p>
          <a:p>
            <a:pPr algn="ctr" rtl="0" lvl="0" marR="0" indent="0" marL="0">
              <a:spcBef>
                <a:spcPts val="0"/>
              </a:spcBef>
              <a:buSzPct val="25000"/>
              <a:buNone/>
            </a:pPr>
            <a:r>
              <a:rPr sz="2200" lang="en-GB"/>
              <a:t>and</a:t>
            </a:r>
          </a:p>
          <a:p>
            <a:pPr algn="ctr" rtl="0" lvl="0" marR="0" indent="0" marL="0">
              <a:spcBef>
                <a:spcPts val="0"/>
              </a:spcBef>
              <a:buSzPct val="25000"/>
              <a:buNone/>
            </a:pPr>
            <a:r>
              <a:rPr sz="2200" lang="en-GB"/>
              <a:t>It is hammer time (the hammer is swinging)</a:t>
            </a:r>
            <a:br>
              <a:rPr sz="2200" lang="en-GB"/>
            </a:br>
            <a:r>
              <a:rPr sz="2200" lang="en-GB"/>
              <a:t>...then....... what would happen ?</a:t>
            </a:r>
          </a:p>
        </p:txBody>
      </p:sp>
      <p:pic>
        <p:nvPicPr>
          <p:cNvPr id="406" name="Shape 406"/>
          <p:cNvPicPr preferRelativeResize="0"/>
          <p:nvPr/>
        </p:nvPicPr>
        <p:blipFill>
          <a:blip r:embed="rId3">
            <a:alphaModFix/>
          </a:blip>
          <a:stretch>
            <a:fillRect/>
          </a:stretch>
        </p:blipFill>
        <p:spPr>
          <a:xfrm>
            <a:off y="3503500" x="1963275"/>
            <a:ext cy="3048000" cx="615315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y="0" x="0"/>
          <a:ext cy="0" cx="0"/>
          <a:chOff y="0" x="0"/>
          <a:chExt cy="0" cx="0"/>
        </a:xfrm>
      </p:grpSpPr>
      <p:sp>
        <p:nvSpPr>
          <p:cNvPr id="411" name="Shape 411"/>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What happens ?</a:t>
            </a:r>
            <a:br>
              <a:rPr sz="2200" lang="en-GB"/>
            </a:br>
            <a:r>
              <a:rPr sz="2200" lang="en-GB"/>
              <a:t>The cat says ‘Ouch !’ </a:t>
            </a:r>
          </a:p>
          <a:p>
            <a:pPr algn="ctr" rtl="0" lvl="0" marR="0" indent="0" marL="0">
              <a:spcBef>
                <a:spcPts val="0"/>
              </a:spcBef>
              <a:buSzPct val="25000"/>
              <a:buNone/>
            </a:pPr>
            <a:r>
              <a:rPr sz="2200" lang="en-GB"/>
              <a:t>and the score goes up by 1</a:t>
            </a:r>
            <a:br>
              <a:rPr sz="2200" lang="en-GB"/>
            </a:br>
            <a:r>
              <a:rPr sz="2200" lang="en-GB"/>
              <a:t>(‘say’ is in looks and ‘change’ is in variables or data)</a:t>
            </a:r>
          </a:p>
        </p:txBody>
      </p:sp>
      <p:pic>
        <p:nvPicPr>
          <p:cNvPr id="412" name="Shape 412"/>
          <p:cNvPicPr preferRelativeResize="0"/>
          <p:nvPr/>
        </p:nvPicPr>
        <p:blipFill>
          <a:blip r:embed="rId3">
            <a:alphaModFix/>
          </a:blip>
          <a:stretch>
            <a:fillRect/>
          </a:stretch>
        </p:blipFill>
        <p:spPr>
          <a:xfrm>
            <a:off y="2874100" x="1890100"/>
            <a:ext cy="4252799" cx="62994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Select the circle and draw a flat circle under the cat.</a:t>
            </a:r>
          </a:p>
          <a:p>
            <a:pPr algn="ctr" rtl="0" lvl="0" marR="0" indent="0" marL="0">
              <a:spcBef>
                <a:spcPts val="0"/>
              </a:spcBef>
              <a:buSzPct val="25000"/>
              <a:buNone/>
            </a:pPr>
            <a:r>
              <a:rPr sz="2200" lang="en-GB"/>
              <a:t>Start by the arrow on the left and press and hold the left mouse button. Move down to the arrow on the right and let go.</a:t>
            </a:r>
          </a:p>
          <a:p>
            <a:pPr algn="ctr" rtl="0" lvl="0" marR="0" indent="0" marL="0">
              <a:spcBef>
                <a:spcPts val="0"/>
              </a:spcBef>
              <a:buSzPct val="25000"/>
              <a:buNone/>
            </a:pPr>
            <a:r>
              <a:rPr sz="2200" lang="en-GB"/>
              <a:t>If you get it wrong click ‘undo’ and try again.</a:t>
            </a:r>
          </a:p>
        </p:txBody>
      </p:sp>
      <p:pic>
        <p:nvPicPr>
          <p:cNvPr id="79" name="Shape 79"/>
          <p:cNvPicPr preferRelativeResize="0"/>
          <p:nvPr/>
        </p:nvPicPr>
        <p:blipFill>
          <a:blip r:embed="rId3">
            <a:alphaModFix/>
          </a:blip>
          <a:stretch>
            <a:fillRect/>
          </a:stretch>
        </p:blipFill>
        <p:spPr>
          <a:xfrm>
            <a:off y="2313550" x="1301737"/>
            <a:ext cy="4495800" cx="7477125"/>
          </a:xfrm>
          <a:prstGeom prst="rect">
            <a:avLst/>
          </a:prstGeom>
          <a:noFill/>
          <a:ln>
            <a:noFill/>
          </a:ln>
        </p:spPr>
      </p:pic>
      <p:sp>
        <p:nvSpPr>
          <p:cNvPr id="80" name="Shape 80"/>
          <p:cNvSpPr/>
          <p:nvPr/>
        </p:nvSpPr>
        <p:spPr>
          <a:xfrm rot="2003310">
            <a:off y="3535341" x="2983824"/>
            <a:ext cy="325918" cx="363611"/>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1" name="Shape 81"/>
          <p:cNvSpPr/>
          <p:nvPr/>
        </p:nvSpPr>
        <p:spPr>
          <a:xfrm>
            <a:off y="5002175" x="4651150"/>
            <a:ext cy="175499" cx="4263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2" name="Shape 82"/>
          <p:cNvSpPr/>
          <p:nvPr/>
        </p:nvSpPr>
        <p:spPr>
          <a:xfrm rot="10800000">
            <a:off y="5430400" x="7047649"/>
            <a:ext cy="175499" cx="4263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y="0" x="0"/>
          <a:ext cy="0" cx="0"/>
          <a:chOff y="0" x="0"/>
          <a:chExt cy="0" cx="0"/>
        </a:xfrm>
      </p:grpSpPr>
      <p:sp>
        <p:nvSpPr>
          <p:cNvPr id="417" name="Shape 417"/>
          <p:cNvSpPr txBox="1"/>
          <p:nvPr/>
        </p:nvSpPr>
        <p:spPr>
          <a:xfrm>
            <a:off y="301325" x="4159350"/>
            <a:ext cy="4252800" cx="54162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In Sprite1 (the cat) we need to add some code to the big loop so we know when the cat is up or down</a:t>
            </a:r>
          </a:p>
          <a:p>
            <a:pPr algn="ctr" rtl="0" lvl="0" marR="0" indent="0" marL="0">
              <a:spcBef>
                <a:spcPts val="0"/>
              </a:spcBef>
              <a:buNone/>
            </a:pPr>
            <a:r>
              <a:t/>
            </a:r>
            <a:endParaRPr sz="2200"/>
          </a:p>
          <a:p>
            <a:pPr algn="ctr" rtl="0" lvl="0" marR="0" indent="0" marL="0">
              <a:spcBef>
                <a:spcPts val="0"/>
              </a:spcBef>
              <a:buSzPct val="25000"/>
              <a:buNone/>
            </a:pPr>
            <a:r>
              <a:rPr sz="2200" lang="en-GB"/>
              <a:t>You’ll find them in ‘variables’ (or data).</a:t>
            </a:r>
          </a:p>
          <a:p>
            <a:pPr algn="ctr" rtl="0" lvl="0" marR="0" indent="0" marL="0">
              <a:spcBef>
                <a:spcPts val="0"/>
              </a:spcBef>
              <a:buSzPct val="25000"/>
              <a:buNone/>
            </a:pPr>
            <a:r>
              <a:rPr sz="2200" lang="en-GB"/>
              <a:t>Drag them to just under the ‘wait line’ and to the bottom of the loop and set the name to ‘cat-up’ and the values to ‘yes’ and ‘no’</a:t>
            </a:r>
          </a:p>
        </p:txBody>
      </p:sp>
      <p:pic>
        <p:nvPicPr>
          <p:cNvPr id="418" name="Shape 418"/>
          <p:cNvPicPr preferRelativeResize="0"/>
          <p:nvPr/>
        </p:nvPicPr>
        <p:blipFill>
          <a:blip r:embed="rId3">
            <a:alphaModFix/>
          </a:blip>
          <a:stretch>
            <a:fillRect/>
          </a:stretch>
        </p:blipFill>
        <p:spPr>
          <a:xfrm>
            <a:off y="738937" x="771400"/>
            <a:ext cy="6081800" cx="3122750"/>
          </a:xfrm>
          <a:prstGeom prst="rect">
            <a:avLst/>
          </a:prstGeom>
          <a:noFill/>
          <a:ln>
            <a:noFill/>
          </a:ln>
        </p:spPr>
      </p:pic>
      <p:sp>
        <p:nvSpPr>
          <p:cNvPr id="419" name="Shape 419"/>
          <p:cNvSpPr/>
          <p:nvPr/>
        </p:nvSpPr>
        <p:spPr>
          <a:xfrm rot="978752">
            <a:off y="2363070" x="2823487"/>
            <a:ext cy="303504" cx="617352"/>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lvl="0">
              <a:spcBef>
                <a:spcPts val="0"/>
              </a:spcBef>
              <a:buClr>
                <a:schemeClr val="dk1"/>
              </a:buClr>
              <a:buFont typeface="Arial"/>
              <a:buNone/>
            </a:pPr>
            <a:r>
              <a:t/>
            </a:r>
            <a:endParaRPr/>
          </a:p>
        </p:txBody>
      </p:sp>
      <p:sp>
        <p:nvSpPr>
          <p:cNvPr id="420" name="Shape 420"/>
          <p:cNvSpPr/>
          <p:nvPr/>
        </p:nvSpPr>
        <p:spPr>
          <a:xfrm rot="-1061539">
            <a:off y="5991158" x="2788159"/>
            <a:ext cy="333775" cx="688042"/>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y="0" x="0"/>
          <a:ext cy="0" cx="0"/>
          <a:chOff y="0" x="0"/>
          <a:chExt cy="0" cx="0"/>
        </a:xfrm>
      </p:grpSpPr>
      <p:sp>
        <p:nvSpPr>
          <p:cNvPr id="425" name="Shape 425"/>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in the hammer sprite code area we do the same for ‘hammer time’</a:t>
            </a:r>
          </a:p>
          <a:p>
            <a:pPr algn="ctr" rtl="0" lvl="0" marR="0" indent="0" marL="0">
              <a:spcBef>
                <a:spcPts val="0"/>
              </a:spcBef>
              <a:buSzPct val="25000"/>
              <a:buNone/>
            </a:pPr>
            <a:r>
              <a:rPr sz="2200" lang="en-GB"/>
              <a:t>get them in the right places :</a:t>
            </a:r>
          </a:p>
        </p:txBody>
      </p:sp>
      <p:pic>
        <p:nvPicPr>
          <p:cNvPr id="426" name="Shape 426"/>
          <p:cNvPicPr preferRelativeResize="0"/>
          <p:nvPr/>
        </p:nvPicPr>
        <p:blipFill>
          <a:blip r:embed="rId3">
            <a:alphaModFix/>
          </a:blip>
          <a:stretch>
            <a:fillRect/>
          </a:stretch>
        </p:blipFill>
        <p:spPr>
          <a:xfrm>
            <a:off y="1983525" x="3255425"/>
            <a:ext cy="5385149" cx="3568849"/>
          </a:xfrm>
          <a:prstGeom prst="rect">
            <a:avLst/>
          </a:prstGeom>
          <a:noFill/>
          <a:ln>
            <a:noFill/>
          </a:ln>
        </p:spPr>
      </p:pic>
      <p:sp>
        <p:nvSpPr>
          <p:cNvPr id="427" name="Shape 427"/>
          <p:cNvSpPr/>
          <p:nvPr/>
        </p:nvSpPr>
        <p:spPr>
          <a:xfrm>
            <a:off y="3886100" x="5980950"/>
            <a:ext cy="303599" cx="6375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8" name="Shape 428"/>
          <p:cNvSpPr/>
          <p:nvPr/>
        </p:nvSpPr>
        <p:spPr>
          <a:xfrm>
            <a:off y="5505275" x="5980950"/>
            <a:ext cy="283499" cx="607199"/>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y="0" x="0"/>
          <a:ext cy="0" cx="0"/>
          <a:chOff y="0" x="0"/>
          <a:chExt cy="0" cx="0"/>
        </a:xfrm>
      </p:grpSpPr>
      <p:sp>
        <p:nvSpPr>
          <p:cNvPr id="433" name="Shape 433"/>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Still under the hammer sprite - lets make it move. You already have a small bit of code - add this to the bottom of it :</a:t>
            </a:r>
            <a:br>
              <a:rPr sz="2200" lang="en-GB"/>
            </a:br>
            <a:r>
              <a:rPr sz="2200" lang="en-GB"/>
              <a:t>(the goto x:y: bit is in ‘motion’)</a:t>
            </a:r>
          </a:p>
        </p:txBody>
      </p:sp>
      <p:pic>
        <p:nvPicPr>
          <p:cNvPr id="434" name="Shape 434"/>
          <p:cNvPicPr preferRelativeResize="0"/>
          <p:nvPr/>
        </p:nvPicPr>
        <p:blipFill>
          <a:blip r:embed="rId3">
            <a:alphaModFix/>
          </a:blip>
          <a:stretch>
            <a:fillRect/>
          </a:stretch>
        </p:blipFill>
        <p:spPr>
          <a:xfrm>
            <a:off y="2890725" x="3277725"/>
            <a:ext cy="2800350" cx="352425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y="0" x="0"/>
          <a:ext cy="0" cx="0"/>
          <a:chOff y="0" x="0"/>
          <a:chExt cy="0" cx="0"/>
        </a:xfrm>
      </p:grpSpPr>
      <p:sp>
        <p:nvSpPr>
          <p:cNvPr id="439" name="Shape 439"/>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get ‘mouse x’ and ‘mouse y’ from ‘sensing’ and put them into the holes.</a:t>
            </a:r>
          </a:p>
          <a:p>
            <a:pPr algn="ctr" rtl="0" lvl="0" marR="0" indent="0" marL="0">
              <a:spcBef>
                <a:spcPts val="0"/>
              </a:spcBef>
              <a:buSzPct val="25000"/>
              <a:buNone/>
            </a:pPr>
            <a:r>
              <a:rPr sz="2200" lang="en-GB"/>
              <a:t>and then stick it all together :</a:t>
            </a:r>
          </a:p>
        </p:txBody>
      </p:sp>
      <p:pic>
        <p:nvPicPr>
          <p:cNvPr id="440" name="Shape 440"/>
          <p:cNvPicPr preferRelativeResize="0"/>
          <p:nvPr/>
        </p:nvPicPr>
        <p:blipFill>
          <a:blip r:embed="rId3">
            <a:alphaModFix/>
          </a:blip>
          <a:stretch>
            <a:fillRect/>
          </a:stretch>
        </p:blipFill>
        <p:spPr>
          <a:xfrm>
            <a:off y="2699650" x="3185375"/>
            <a:ext cy="2514600" cx="44577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y="0" x="0"/>
          <a:ext cy="0" cx="0"/>
          <a:chOff y="0" x="0"/>
          <a:chExt cy="0" cx="0"/>
        </a:xfrm>
      </p:grpSpPr>
      <p:sp>
        <p:nvSpPr>
          <p:cNvPr id="445" name="Shape 445"/>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Last step (honest) </a:t>
            </a:r>
            <a:br>
              <a:rPr sz="2200" lang="en-GB"/>
            </a:br>
            <a:r>
              <a:rPr sz="2200" lang="en-GB"/>
              <a:t>We just have to get the time bit working…</a:t>
            </a:r>
          </a:p>
          <a:p>
            <a:pPr algn="ctr" rtl="0" lvl="0" marR="0" indent="0" marL="0">
              <a:spcBef>
                <a:spcPts val="0"/>
              </a:spcBef>
              <a:buNone/>
            </a:pPr>
            <a:r>
              <a:t/>
            </a:r>
            <a:endParaRPr sz="2200"/>
          </a:p>
          <a:p>
            <a:pPr algn="ctr" rtl="0" lvl="0" marR="0" indent="0" marL="0">
              <a:spcBef>
                <a:spcPts val="0"/>
              </a:spcBef>
              <a:buSzPct val="25000"/>
              <a:buNone/>
            </a:pPr>
            <a:r>
              <a:rPr sz="2200" lang="en-GB"/>
              <a:t>On the cat (sprite 1) get a ‘greater than’ (&gt;) sign in the operations area and add ‘time’ into it from variables. Make the other box say zero and put it in place in the forever loop</a:t>
            </a:r>
          </a:p>
        </p:txBody>
      </p:sp>
      <p:pic>
        <p:nvPicPr>
          <p:cNvPr id="446" name="Shape 446"/>
          <p:cNvPicPr preferRelativeResize="0"/>
          <p:nvPr/>
        </p:nvPicPr>
        <p:blipFill>
          <a:blip r:embed="rId3">
            <a:alphaModFix/>
          </a:blip>
          <a:stretch>
            <a:fillRect/>
          </a:stretch>
        </p:blipFill>
        <p:spPr>
          <a:xfrm>
            <a:off y="3105650" x="2020425"/>
            <a:ext cy="3524250" cx="6038850"/>
          </a:xfrm>
          <a:prstGeom prst="rect">
            <a:avLst/>
          </a:prstGeom>
          <a:noFill/>
          <a:ln>
            <a:noFill/>
          </a:ln>
        </p:spPr>
      </p:pic>
      <p:sp>
        <p:nvSpPr>
          <p:cNvPr id="447" name="Shape 447"/>
          <p:cNvSpPr/>
          <p:nvPr/>
        </p:nvSpPr>
        <p:spPr>
          <a:xfrm rot="-858662">
            <a:off y="3887428" x="4960244"/>
            <a:ext cy="248261" cx="697855"/>
          </a:xfrm>
          <a:prstGeom prst="leftArrow">
            <a:avLst>
              <a:gd fmla="val 40838"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y="0" x="0"/>
          <a:ext cy="0" cx="0"/>
          <a:chOff y="0" x="0"/>
          <a:chExt cy="0" cx="0"/>
        </a:xfrm>
      </p:grpSpPr>
      <p:sp>
        <p:nvSpPr>
          <p:cNvPr id="452" name="Shape 452"/>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stage icon (the white box).</a:t>
            </a:r>
          </a:p>
          <a:p>
            <a:pPr algn="ctr" rtl="0" lvl="0" marR="0" indent="0" marL="0">
              <a:spcBef>
                <a:spcPts val="0"/>
              </a:spcBef>
              <a:buSzPct val="25000"/>
              <a:buNone/>
            </a:pPr>
            <a:r>
              <a:rPr sz="2200" lang="en-GB"/>
              <a:t>Add in this code to make the time count down</a:t>
            </a:r>
          </a:p>
        </p:txBody>
      </p:sp>
      <p:pic>
        <p:nvPicPr>
          <p:cNvPr id="453" name="Shape 453"/>
          <p:cNvPicPr preferRelativeResize="0"/>
          <p:nvPr/>
        </p:nvPicPr>
        <p:blipFill>
          <a:blip r:embed="rId3">
            <a:alphaModFix/>
          </a:blip>
          <a:stretch>
            <a:fillRect/>
          </a:stretch>
        </p:blipFill>
        <p:spPr>
          <a:xfrm>
            <a:off y="2560300" x="2916237"/>
            <a:ext cy="3886200" cx="424815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y="0" x="0"/>
          <a:ext cy="0" cx="0"/>
          <a:chOff y="0" x="0"/>
          <a:chExt cy="0" cx="0"/>
        </a:xfrm>
      </p:grpSpPr>
      <p:sp>
        <p:nvSpPr>
          <p:cNvPr id="458" name="Shape 458"/>
          <p:cNvSpPr txBox="1"/>
          <p:nvPr/>
        </p:nvSpPr>
        <p:spPr>
          <a:xfrm>
            <a:off y="301327" x="504000"/>
            <a:ext cy="1925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Right click on the cat sprite (on a mac press CTRL and click)</a:t>
            </a:r>
          </a:p>
          <a:p>
            <a:pPr algn="ctr" rtl="0" lvl="0" marR="0" indent="0" marL="0">
              <a:spcBef>
                <a:spcPts val="0"/>
              </a:spcBef>
              <a:buSzPct val="25000"/>
              <a:buNone/>
            </a:pPr>
            <a:r>
              <a:rPr sz="2200" lang="en-GB"/>
              <a:t>and select duplicate sprite.  Make 7 or 8 of them and move them on the screen :</a:t>
            </a:r>
          </a:p>
        </p:txBody>
      </p:sp>
      <p:pic>
        <p:nvPicPr>
          <p:cNvPr id="459" name="Shape 459"/>
          <p:cNvPicPr preferRelativeResize="0"/>
          <p:nvPr/>
        </p:nvPicPr>
        <p:blipFill>
          <a:blip r:embed="rId3">
            <a:alphaModFix/>
          </a:blip>
          <a:stretch>
            <a:fillRect/>
          </a:stretch>
        </p:blipFill>
        <p:spPr>
          <a:xfrm>
            <a:off y="1851950" x="2914362"/>
            <a:ext cy="5318075" cx="4250973"/>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y="0" x="0"/>
          <a:ext cy="0" cx="0"/>
          <a:chOff y="0" x="0"/>
          <a:chExt cy="0" cx="0"/>
        </a:xfrm>
      </p:grpSpPr>
      <p:sp>
        <p:nvSpPr>
          <p:cNvPr id="464" name="Shape 464"/>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What have we used today ?</a:t>
            </a:r>
          </a:p>
        </p:txBody>
      </p:sp>
      <p:sp>
        <p:nvSpPr>
          <p:cNvPr id="465" name="Shape 465"/>
          <p:cNvSpPr txBox="1"/>
          <p:nvPr/>
        </p:nvSpPr>
        <p:spPr>
          <a:xfrm>
            <a:off y="3359087" x="-564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Loops</a:t>
            </a:r>
          </a:p>
        </p:txBody>
      </p:sp>
      <p:sp>
        <p:nvSpPr>
          <p:cNvPr id="466" name="Shape 466"/>
          <p:cNvSpPr txBox="1"/>
          <p:nvPr/>
        </p:nvSpPr>
        <p:spPr>
          <a:xfrm>
            <a:off y="3359087" x="31799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Variables</a:t>
            </a:r>
          </a:p>
        </p:txBody>
      </p:sp>
      <p:sp>
        <p:nvSpPr>
          <p:cNvPr id="467" name="Shape 467"/>
          <p:cNvSpPr txBox="1"/>
          <p:nvPr/>
        </p:nvSpPr>
        <p:spPr>
          <a:xfrm>
            <a:off y="3359087" x="61096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a:t>
            </a:r>
          </a:p>
        </p:txBody>
      </p:sp>
      <p:pic>
        <p:nvPicPr>
          <p:cNvPr id="468" name="Shape 468"/>
          <p:cNvPicPr preferRelativeResize="0"/>
          <p:nvPr/>
        </p:nvPicPr>
        <p:blipFill>
          <a:blip r:embed="rId3">
            <a:alphaModFix/>
          </a:blip>
          <a:stretch>
            <a:fillRect/>
          </a:stretch>
        </p:blipFill>
        <p:spPr>
          <a:xfrm>
            <a:off y="4310146" x="3899275"/>
            <a:ext cy="796250" cx="2258174"/>
          </a:xfrm>
          <a:prstGeom prst="rect">
            <a:avLst/>
          </a:prstGeom>
          <a:noFill/>
          <a:ln>
            <a:noFill/>
          </a:ln>
        </p:spPr>
      </p:pic>
      <p:pic>
        <p:nvPicPr>
          <p:cNvPr id="469" name="Shape 469"/>
          <p:cNvPicPr preferRelativeResize="0"/>
          <p:nvPr/>
        </p:nvPicPr>
        <p:blipFill>
          <a:blip r:embed="rId4">
            <a:alphaModFix/>
          </a:blip>
          <a:stretch>
            <a:fillRect/>
          </a:stretch>
        </p:blipFill>
        <p:spPr>
          <a:xfrm>
            <a:off y="4200575" x="7321212"/>
            <a:ext cy="915324" cx="1227174"/>
          </a:xfrm>
          <a:prstGeom prst="rect">
            <a:avLst/>
          </a:prstGeom>
          <a:noFill/>
          <a:ln>
            <a:noFill/>
          </a:ln>
        </p:spPr>
      </p:pic>
      <p:pic>
        <p:nvPicPr>
          <p:cNvPr id="470" name="Shape 470"/>
          <p:cNvPicPr preferRelativeResize="0"/>
          <p:nvPr/>
        </p:nvPicPr>
        <p:blipFill>
          <a:blip r:embed="rId5">
            <a:alphaModFix/>
          </a:blip>
          <a:stretch>
            <a:fillRect/>
          </a:stretch>
        </p:blipFill>
        <p:spPr>
          <a:xfrm>
            <a:off y="4310162" x="930500"/>
            <a:ext cy="1071749" cx="1617025"/>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y="0" x="0"/>
          <a:ext cy="0" cx="0"/>
          <a:chOff y="0" x="0"/>
          <a:chExt cy="0" cx="0"/>
        </a:xfrm>
      </p:grpSpPr>
      <p:sp>
        <p:nvSpPr>
          <p:cNvPr id="475" name="Shape 475"/>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Thats it - you have just coded your first game.</a:t>
            </a:r>
          </a:p>
          <a:p>
            <a:pPr algn="ctr" rtl="0" lvl="0" marR="0" indent="0" marL="0">
              <a:spcBef>
                <a:spcPts val="0"/>
              </a:spcBef>
              <a:buSzPct val="25000"/>
              <a:buNone/>
            </a:pPr>
            <a:r>
              <a:rPr sz="2200" lang="en-GB"/>
              <a:t>Does that make you a CoderDojo Ninja ?</a:t>
            </a:r>
          </a:p>
        </p:txBody>
      </p:sp>
      <p:pic>
        <p:nvPicPr>
          <p:cNvPr id="476" name="Shape 476"/>
          <p:cNvPicPr preferRelativeResize="0"/>
          <p:nvPr/>
        </p:nvPicPr>
        <p:blipFill>
          <a:blip r:embed="rId3">
            <a:alphaModFix/>
          </a:blip>
          <a:stretch>
            <a:fillRect/>
          </a:stretch>
        </p:blipFill>
        <p:spPr>
          <a:xfrm>
            <a:off y="3425325" x="2401887"/>
            <a:ext cy="2419350" cx="5276850"/>
          </a:xfrm>
          <a:prstGeom prst="rect">
            <a:avLst/>
          </a:prstGeom>
          <a:noFill/>
          <a:ln>
            <a:noFill/>
          </a:ln>
        </p:spPr>
      </p:pic>
      <p:sp>
        <p:nvSpPr>
          <p:cNvPr id="477" name="Shape 477"/>
          <p:cNvSpPr/>
          <p:nvPr/>
        </p:nvSpPr>
        <p:spPr>
          <a:xfrm>
            <a:off y="4290875" x="4381975"/>
            <a:ext cy="425099" cx="1032299"/>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78" name="Shape 478"/>
          <p:cNvSpPr/>
          <p:nvPr/>
        </p:nvSpPr>
        <p:spPr>
          <a:xfrm>
            <a:off y="4255475" x="5515425"/>
            <a:ext cy="495899" cx="556499"/>
          </a:xfrm>
          <a:prstGeom prst="smileyFace">
            <a:avLst>
              <a:gd fmla="val 4653"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y="0" x="0"/>
          <a:ext cy="0" cx="0"/>
          <a:chOff y="0" x="0"/>
          <a:chExt cy="0" cx="0"/>
        </a:xfrm>
      </p:grpSpPr>
      <p:sp>
        <p:nvSpPr>
          <p:cNvPr id="483" name="Shape 483"/>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‘Copy’ 4 times so we end up with 5 cats. If you do it too many times click the ‘X’ to remove the spare ones.</a:t>
            </a:r>
          </a:p>
        </p:txBody>
      </p:sp>
      <p:pic>
        <p:nvPicPr>
          <p:cNvPr id="88" name="Shape 88"/>
          <p:cNvPicPr preferRelativeResize="0"/>
          <p:nvPr/>
        </p:nvPicPr>
        <p:blipFill>
          <a:blip r:embed="rId3">
            <a:alphaModFix/>
          </a:blip>
          <a:stretch>
            <a:fillRect/>
          </a:stretch>
        </p:blipFill>
        <p:spPr>
          <a:xfrm>
            <a:off y="1677072" x="3871575"/>
            <a:ext cy="5327049" cx="2336550"/>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y="0" x="0"/>
          <a:ext cy="0" cx="0"/>
          <a:chOff y="0" x="0"/>
          <a:chExt cy="0" cx="0"/>
        </a:xfrm>
      </p:grpSpPr>
      <p:sp>
        <p:nvSpPr>
          <p:cNvPr id="488" name="Shape 488"/>
          <p:cNvSpPr txBox="1"/>
          <p:nvPr/>
        </p:nvSpPr>
        <p:spPr>
          <a:xfrm>
            <a:off y="301316" x="504000"/>
            <a:ext cy="69270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 CoderDojo Ninja is someone who takes it further and </a:t>
            </a:r>
          </a:p>
          <a:p>
            <a:pPr algn="ctr" rtl="0" lvl="0" marR="0" indent="0" marL="0">
              <a:spcBef>
                <a:spcPts val="0"/>
              </a:spcBef>
              <a:buSzPct val="25000"/>
              <a:buNone/>
            </a:pPr>
            <a:r>
              <a:rPr sz="2200" lang="en-GB"/>
              <a:t>makes it into their own unique game.</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None/>
            </a:pPr>
            <a:r>
              <a:t/>
            </a:r>
            <a:endParaRPr sz="2200"/>
          </a:p>
          <a:p>
            <a:pPr rtl="0" lvl="0" marR="0" indent="457200" marL="0">
              <a:spcBef>
                <a:spcPts val="0"/>
              </a:spcBef>
              <a:buSzPct val="25000"/>
              <a:buNone/>
            </a:pPr>
            <a:r>
              <a:rPr sz="2200" lang="en-GB"/>
              <a:t>Some ideas :</a:t>
            </a:r>
          </a:p>
          <a:p>
            <a:pPr rtl="0" lvl="0" marR="0" indent="457200" marL="0">
              <a:spcBef>
                <a:spcPts val="0"/>
              </a:spcBef>
              <a:buSzPct val="25000"/>
              <a:buNone/>
            </a:pPr>
            <a:r>
              <a:rPr sz="2200" lang="en-GB"/>
              <a:t>	*	Different graphics for the cat ?</a:t>
            </a:r>
          </a:p>
          <a:p>
            <a:pPr rtl="0" lvl="0" marR="0" indent="457200" marL="0">
              <a:spcBef>
                <a:spcPts val="0"/>
              </a:spcBef>
              <a:buSzPct val="25000"/>
              <a:buNone/>
            </a:pPr>
            <a:r>
              <a:rPr sz="2200" lang="en-GB"/>
              <a:t>	*	Sound FX - make better NOISE !!!</a:t>
            </a:r>
          </a:p>
          <a:p>
            <a:pPr rtl="0" lvl="0" marR="0" indent="457200" marL="0">
              <a:spcBef>
                <a:spcPts val="0"/>
              </a:spcBef>
              <a:buSzPct val="25000"/>
              <a:buNone/>
            </a:pPr>
            <a:r>
              <a:rPr sz="2200" lang="en-GB"/>
              <a:t>	*	How about a background ?</a:t>
            </a:r>
          </a:p>
          <a:p>
            <a:pPr rtl="0" lvl="0" marR="0" indent="457200" marL="0">
              <a:spcBef>
                <a:spcPts val="0"/>
              </a:spcBef>
              <a:buSzPct val="25000"/>
              <a:buNone/>
            </a:pPr>
            <a:r>
              <a:rPr sz="2200" lang="en-GB"/>
              <a:t>	* 	Better hammer ?</a:t>
            </a:r>
          </a:p>
          <a:p>
            <a:pPr rtl="0" lvl="0" marR="0" indent="457200" marL="0">
              <a:spcBef>
                <a:spcPts val="0"/>
              </a:spcBef>
              <a:buSzPct val="25000"/>
              <a:buNone/>
            </a:pPr>
            <a:r>
              <a:rPr sz="2200" lang="en-GB"/>
              <a:t>	*	What about moving the holes ?</a:t>
            </a:r>
          </a:p>
          <a:p>
            <a:pPr rtl="0" lvl="0" marR="0" indent="457200" marL="0">
              <a:spcBef>
                <a:spcPts val="0"/>
              </a:spcBef>
              <a:buNone/>
            </a:pPr>
            <a:r>
              <a:t/>
            </a:r>
            <a:endParaRPr sz="2200"/>
          </a:p>
          <a:p>
            <a:pPr rtl="0" lvl="0" marR="0" indent="457200" marL="0">
              <a:spcBef>
                <a:spcPts val="0"/>
              </a:spcBef>
              <a:buSzPct val="25000"/>
              <a:buNone/>
            </a:pPr>
            <a:r>
              <a:rPr sz="2200" lang="en-GB"/>
              <a:t>	* 	and most important… add your own ideas...</a:t>
            </a:r>
          </a:p>
          <a:p>
            <a:pPr rtl="0" lvl="0" marR="0" indent="457200" marL="0">
              <a:spcBef>
                <a:spcPts val="0"/>
              </a:spcBef>
              <a:buNone/>
            </a:pPr>
            <a:r>
              <a:t/>
            </a:r>
            <a:endParaRPr sz="2200"/>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y="0" x="0"/>
          <a:ext cy="0" cx="0"/>
          <a:chOff y="0" x="0"/>
          <a:chExt cy="0" cx="0"/>
        </a:xfrm>
      </p:grpSpPr>
      <p:sp>
        <p:nvSpPr>
          <p:cNvPr id="493" name="Shape 493"/>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Did you miss any steps ? This presentation is available on our website :</a:t>
            </a:r>
            <a:br>
              <a:rPr sz="2200" lang="en-GB"/>
            </a:br>
            <a:r>
              <a:rPr u="sng" sz="2200" lang="en-GB">
                <a:solidFill>
                  <a:schemeClr val="hlink"/>
                </a:solidFill>
                <a:hlinkClick r:id="rId3"/>
              </a:rPr>
              <a:t>www.donabateDojo.com</a:t>
            </a:r>
          </a:p>
          <a:p>
            <a:pPr algn="ctr" rtl="0" lvl="0" marR="0" indent="0" marL="0">
              <a:spcBef>
                <a:spcPts val="0"/>
              </a:spcBef>
              <a:buSzPct val="25000"/>
              <a:buNone/>
            </a:pPr>
            <a:r>
              <a:rPr sz="2200" lang="en-GB"/>
              <a:t>Click on ‘lessons’</a:t>
            </a:r>
          </a:p>
        </p:txBody>
      </p:sp>
      <p:pic>
        <p:nvPicPr>
          <p:cNvPr id="494" name="Shape 494"/>
          <p:cNvPicPr preferRelativeResize="0"/>
          <p:nvPr/>
        </p:nvPicPr>
        <p:blipFill>
          <a:blip r:embed="rId4">
            <a:alphaModFix/>
          </a:blip>
          <a:stretch>
            <a:fillRect/>
          </a:stretch>
        </p:blipFill>
        <p:spPr>
          <a:xfrm>
            <a:off y="2015624" x="1736287"/>
            <a:ext cy="5092450" cx="6608075"/>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y="0" x="0"/>
          <a:ext cy="0" cx="0"/>
          <a:chOff y="0" x="0"/>
          <a:chExt cy="0" cx="0"/>
        </a:xfrm>
      </p:grpSpPr>
      <p:sp>
        <p:nvSpPr>
          <p:cNvPr id="499" name="Shape 499"/>
          <p:cNvSpPr txBox="1"/>
          <p:nvPr/>
        </p:nvSpPr>
        <p:spPr>
          <a:xfrm>
            <a:off y="301327" x="504000"/>
            <a:ext cy="68198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lang="en-GB">
                <a:solidFill>
                  <a:schemeClr val="dk1"/>
                </a:solidFill>
              </a:rPr>
              <a:t>Please note - The design and idea for this game are borrowed from Al Sweigart </a:t>
            </a:r>
            <a:r>
              <a:rPr u="sng" lang="en-GB">
                <a:solidFill>
                  <a:schemeClr val="dk2"/>
                </a:solidFill>
                <a:hlinkClick r:id="rId3"/>
              </a:rPr>
              <a:t>http://scratch.mit.edu/projects/11629018/</a:t>
            </a:r>
            <a:r>
              <a:rPr lang="en-GB">
                <a:solidFill>
                  <a:schemeClr val="dk1"/>
                </a:solidFill>
              </a:rPr>
              <a:t>      (big thank you)</a:t>
            </a:r>
          </a:p>
          <a:p>
            <a:pPr algn="ctr" rtl="0" lvl="0" marR="0" indent="0" marL="0">
              <a:spcBef>
                <a:spcPts val="0"/>
              </a:spcBef>
              <a:buNone/>
            </a:pPr>
            <a:r>
              <a:t/>
            </a:r>
            <a:endParaRPr sz="2200"/>
          </a:p>
          <a:p>
            <a:pPr algn="ctr" rtl="0" lvl="0" marR="0" indent="0" marL="0">
              <a:spcBef>
                <a:spcPts val="0"/>
              </a:spcBef>
              <a:buSzPct val="25000"/>
              <a:buNone/>
            </a:pPr>
            <a:r>
              <a:rPr sz="2200" lang="en-GB"/>
              <a:t>Also a big thank you to</a:t>
            </a:r>
          </a:p>
          <a:p>
            <a:pPr algn="ctr" rtl="0" lvl="0" marR="0" indent="0" marL="0">
              <a:spcBef>
                <a:spcPts val="0"/>
              </a:spcBef>
              <a:buNone/>
            </a:pPr>
            <a:r>
              <a:t/>
            </a:r>
            <a:endParaRPr sz="2200"/>
          </a:p>
          <a:p>
            <a:pPr algn="ctr" rtl="0" lvl="0" marR="0" indent="0" marL="0">
              <a:spcBef>
                <a:spcPts val="0"/>
              </a:spcBef>
              <a:buSzPct val="25000"/>
              <a:buNone/>
            </a:pPr>
            <a:r>
              <a:rPr sz="2200" lang="en-GB"/>
              <a:t>The Donabate Dojo Mentor team.</a:t>
            </a:r>
          </a:p>
          <a:p>
            <a:pPr algn="ctr" rtl="0" lvl="0" marR="0" indent="0" marL="0">
              <a:spcBef>
                <a:spcPts val="0"/>
              </a:spcBef>
              <a:buSzPct val="25000"/>
              <a:buNone/>
            </a:pPr>
            <a:r>
              <a:rPr sz="2200" lang="en-GB"/>
              <a:t>The Community Centre for the room and setting it up.</a:t>
            </a:r>
          </a:p>
          <a:p>
            <a:pPr algn="ctr" rtl="0" lvl="0" marR="0" indent="0" marL="0">
              <a:spcBef>
                <a:spcPts val="0"/>
              </a:spcBef>
              <a:buSzPct val="25000"/>
              <a:buNone/>
            </a:pPr>
            <a:r>
              <a:rPr sz="2200" lang="en-GB"/>
              <a:t>The mums and dads and adults for transport and help</a:t>
            </a:r>
          </a:p>
          <a:p>
            <a:pPr algn="ctr" rtl="0" lvl="0" marR="0" indent="0" marL="0">
              <a:spcBef>
                <a:spcPts val="0"/>
              </a:spcBef>
              <a:buNone/>
            </a:pPr>
            <a:r>
              <a:t/>
            </a:r>
            <a:endParaRPr sz="2200"/>
          </a:p>
          <a:p>
            <a:pPr algn="ctr" rtl="0" lvl="0" marR="0" indent="0" marL="0">
              <a:spcBef>
                <a:spcPts val="0"/>
              </a:spcBef>
              <a:buSzPct val="25000"/>
              <a:buNone/>
            </a:pPr>
            <a:r>
              <a:rPr sz="2200" lang="en-GB"/>
              <a:t>and most of all - Thank you to our new Ninjas (thats you)</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SzPct val="25000"/>
              <a:buNone/>
            </a:pPr>
            <a:r>
              <a:rPr sz="2200" lang="en-GB"/>
              <a:t>Comments, suggestions, donations, questions to :</a:t>
            </a:r>
          </a:p>
          <a:p>
            <a:pPr algn="ctr" rtl="0" lvl="0" marR="0" indent="0" marL="0">
              <a:spcBef>
                <a:spcPts val="0"/>
              </a:spcBef>
              <a:buNone/>
            </a:pPr>
            <a:r>
              <a:t/>
            </a:r>
            <a:endParaRPr sz="2200"/>
          </a:p>
          <a:p>
            <a:pPr algn="ctr" rtl="0" lvl="0" marR="0" indent="0" marL="0">
              <a:spcBef>
                <a:spcPts val="0"/>
              </a:spcBef>
              <a:buSzPct val="25000"/>
              <a:buNone/>
            </a:pPr>
            <a:r>
              <a:rPr sz="2200" lang="en-GB"/>
              <a:t>email : </a:t>
            </a:r>
            <a:r>
              <a:rPr u="sng" sz="2200" lang="en-GB">
                <a:solidFill>
                  <a:schemeClr val="hlink"/>
                </a:solidFill>
                <a:hlinkClick r:id="rId4"/>
              </a:rPr>
              <a:t>team@donabateDojo.com</a:t>
            </a:r>
          </a:p>
          <a:p>
            <a:pPr algn="ctr" rtl="0" lvl="0" marR="0" indent="0" marL="0">
              <a:spcBef>
                <a:spcPts val="0"/>
              </a:spcBef>
              <a:buSzPct val="25000"/>
              <a:buNone/>
            </a:pPr>
            <a:r>
              <a:rPr sz="2200" lang="en-GB"/>
              <a:t>Facebook : </a:t>
            </a:r>
            <a:r>
              <a:rPr u="sng" sz="2200" lang="en-GB">
                <a:solidFill>
                  <a:schemeClr val="hlink"/>
                </a:solidFill>
                <a:hlinkClick r:id="rId5"/>
              </a:rPr>
              <a:t>www.facebook.com/DonabateDojo</a:t>
            </a:r>
          </a:p>
          <a:p>
            <a:pPr algn="ctr" rtl="0" lvl="0" marR="0" indent="0" marL="0">
              <a:spcBef>
                <a:spcPts val="0"/>
              </a:spcBef>
              <a:buSzPct val="25000"/>
              <a:buNone/>
            </a:pPr>
            <a:r>
              <a:rPr sz="2200" lang="en-GB"/>
              <a:t>Twitter :@</a:t>
            </a:r>
            <a:r>
              <a:rPr u="sng" sz="2200" lang="en-GB">
                <a:solidFill>
                  <a:schemeClr val="hlink"/>
                </a:solidFill>
                <a:hlinkClick r:id="rId6"/>
              </a:rPr>
              <a:t>DonabateDojo</a:t>
            </a:r>
          </a:p>
          <a:p>
            <a:pPr algn="ctr" rtl="0" lvl="0" marR="0" indent="0" marL="0">
              <a:spcBef>
                <a:spcPts val="0"/>
              </a:spcBef>
              <a:buSzPct val="25000"/>
              <a:buNone/>
            </a:pPr>
            <a:r>
              <a:rPr sz="2200" lang="en-GB"/>
              <a:t>Website : </a:t>
            </a:r>
            <a:r>
              <a:rPr u="sng" sz="2200" lang="en-GB">
                <a:solidFill>
                  <a:schemeClr val="hlink"/>
                </a:solidFill>
                <a:hlinkClick r:id="rId7"/>
              </a:rPr>
              <a:t>www.donabateDojo.com</a:t>
            </a:r>
          </a:p>
          <a:p>
            <a:pPr algn="ctr" rtl="0" lvl="0" marR="0" indent="0" marL="0">
              <a:spcBef>
                <a:spcPts val="0"/>
              </a:spcBef>
              <a:buNone/>
            </a:pPr>
            <a:r>
              <a:t/>
            </a:r>
            <a:endParaRPr sz="2200"/>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y="0" x="0"/>
          <a:ext cy="0" cx="0"/>
          <a:chOff y="0" x="0"/>
          <a:chExt cy="0" cx="0"/>
        </a:xfrm>
      </p:grpSpPr>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It is a good idea to save your game now and then so you can always go back if it gets messed up or even goes wrong and crashes.</a:t>
            </a:r>
          </a:p>
          <a:p>
            <a:pPr algn="ctr" rtl="0" lvl="0" marR="0" indent="0" marL="0">
              <a:spcBef>
                <a:spcPts val="0"/>
              </a:spcBef>
              <a:buNone/>
            </a:pPr>
            <a:r>
              <a:t/>
            </a:r>
            <a:endParaRPr sz="2200"/>
          </a:p>
          <a:p>
            <a:pPr algn="ctr" rtl="0" lvl="0" marR="0" indent="0" marL="0">
              <a:spcBef>
                <a:spcPts val="0"/>
              </a:spcBef>
              <a:buSzPct val="25000"/>
              <a:buNone/>
            </a:pPr>
            <a:r>
              <a:rPr sz="2200" lang="en-GB"/>
              <a:t>Click ‘save’ icon and type in a name.</a:t>
            </a:r>
          </a:p>
          <a:p>
            <a:pPr algn="ctr" rtl="0" lvl="0" marR="0" indent="0" marL="0">
              <a:spcBef>
                <a:spcPts val="0"/>
              </a:spcBef>
              <a:buSzPct val="25000"/>
              <a:buNone/>
            </a:pPr>
            <a:r>
              <a:rPr sz="2200" lang="en-GB"/>
              <a:t>Lets call this one Whack-a-Cat</a:t>
            </a:r>
          </a:p>
        </p:txBody>
      </p:sp>
      <p:sp>
        <p:nvSpPr>
          <p:cNvPr id="94" name="Shape 94"/>
          <p:cNvSpPr/>
          <p:nvPr/>
        </p:nvSpPr>
        <p:spPr>
          <a:xfrm>
            <a:off y="1621440" x="1691640"/>
            <a:ext cy="5434499" cx="7092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95" name="Shape 95"/>
          <p:cNvPicPr preferRelativeResize="0"/>
          <p:nvPr/>
        </p:nvPicPr>
        <p:blipFill>
          <a:blip r:embed="rId3">
            <a:alphaModFix/>
          </a:blip>
          <a:stretch>
            <a:fillRect/>
          </a:stretch>
        </p:blipFill>
        <p:spPr>
          <a:xfrm>
            <a:off y="2859938" x="2770138"/>
            <a:ext cy="1839799" cx="4935325"/>
          </a:xfrm>
          <a:prstGeom prst="rect">
            <a:avLst/>
          </a:prstGeom>
          <a:noFill/>
          <a:ln>
            <a:noFill/>
          </a:ln>
        </p:spPr>
      </p:pic>
      <p:sp>
        <p:nvSpPr>
          <p:cNvPr id="96" name="Shape 96"/>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top cat and click ‘edit’.</a:t>
            </a:r>
          </a:p>
          <a:p>
            <a:pPr algn="ctr" rtl="0" lvl="0" marR="0" indent="0" marL="0">
              <a:spcBef>
                <a:spcPts val="0"/>
              </a:spcBef>
              <a:buSzPct val="25000"/>
              <a:buNone/>
            </a:pPr>
            <a:r>
              <a:rPr sz="2200" lang="en-GB"/>
              <a:t>Click on the ‘select tool’.  This will allow us to draw a box round an area we are interested in changing. </a:t>
            </a:r>
          </a:p>
        </p:txBody>
      </p:sp>
      <p:pic>
        <p:nvPicPr>
          <p:cNvPr id="102" name="Shape 102"/>
          <p:cNvPicPr preferRelativeResize="0"/>
          <p:nvPr/>
        </p:nvPicPr>
        <p:blipFill>
          <a:blip r:embed="rId3">
            <a:alphaModFix/>
          </a:blip>
          <a:stretch>
            <a:fillRect/>
          </a:stretch>
        </p:blipFill>
        <p:spPr>
          <a:xfrm>
            <a:off y="2276112" x="1306512"/>
            <a:ext cy="4524375" cx="7467600"/>
          </a:xfrm>
          <a:prstGeom prst="rect">
            <a:avLst/>
          </a:prstGeom>
          <a:noFill/>
          <a:ln>
            <a:noFill/>
          </a:ln>
        </p:spPr>
      </p:pic>
      <p:sp>
        <p:nvSpPr>
          <p:cNvPr id="103" name="Shape 103"/>
          <p:cNvSpPr/>
          <p:nvPr/>
        </p:nvSpPr>
        <p:spPr>
          <a:xfrm rot="-2052772">
            <a:off y="3923954" x="2519776"/>
            <a:ext cy="313362" cx="601847"/>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