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7559675" cx="10080625"/>
  <p:notesSz cy="10691800" cx="7559675"/>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43.xml" Type="http://schemas.openxmlformats.org/officeDocument/2006/relationships/slide" Id="rId48"/><Relationship Target="slides/slide42.xml" Type="http://schemas.openxmlformats.org/officeDocument/2006/relationships/slide" Id="rId47"/><Relationship Target="slides/slide24.xml" Type="http://schemas.openxmlformats.org/officeDocument/2006/relationships/slide" Id="rId29"/><Relationship Target="slides/slide44.xml" Type="http://schemas.openxmlformats.org/officeDocument/2006/relationships/slide" Id="rId4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2.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5078600" x="755950"/>
            <a:ext cy="4811300" cx="6047724"/>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48" name="Shape 48"/>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12" name="Shape 11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18" name="Shape 11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24" name="Shape 12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30" name="Shape 13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36" name="Shape 13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43" name="Shape 1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50" name="Shape 15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57" name="Shape 15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63" name="Shape 16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70" name="Shape 17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56" name="Shape 56"/>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79" name="Shape 17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86" name="Shape 18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93" name="Shape 19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00" name="Shape 200"/>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08" name="Shape 20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15" name="Shape 21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22" name="Shape 22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29" name="Shape 22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36" name="Shape 23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3" name="Shape 2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62" name="Shape 62"/>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49" name="Shape 24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56" name="Shape 25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62" name="Shape 26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69" name="Shape 26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76" name="Shape 27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83" name="Shape 28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89" name="Shape 28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296" name="Shape 296"/>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02" name="Shape 302"/>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08" name="Shape 30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txBox="1"/>
          <p:nvPr>
            <p:ph idx="1" type="body"/>
          </p:nvPr>
        </p:nvSpPr>
        <p:spPr>
          <a:xfrm>
            <a:off y="5078600" x="755950"/>
            <a:ext cy="4811300" cx="6047724"/>
          </a:xfrm>
          <a:prstGeom prst="rect">
            <a:avLst/>
          </a:prstGeom>
        </p:spPr>
        <p:txBody>
          <a:bodyPr bIns="91425" rIns="91425" lIns="91425" tIns="91425" anchor="ctr" anchorCtr="0">
            <a:noAutofit/>
          </a:bodyPr>
          <a:lstStyle/>
          <a:p>
            <a:pPr>
              <a:spcBef>
                <a:spcPts val="0"/>
              </a:spcBef>
              <a:buNone/>
            </a:pPr>
            <a:r>
              <a:t/>
            </a:r>
            <a:endParaRPr/>
          </a:p>
        </p:txBody>
      </p:sp>
      <p:sp>
        <p:nvSpPr>
          <p:cNvPr id="69" name="Shape 69"/>
          <p:cNvSpPr/>
          <p:nvPr>
            <p:ph idx="2" type="sldImg"/>
          </p:nvPr>
        </p:nvSpPr>
        <p:spPr>
          <a:xfrm>
            <a:off y="801875" x="1260175"/>
            <a:ext cy="4009425" cx="5040024"/>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14" name="Shape 31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21" name="Shape 321"/>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27" name="Shape 32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6" name="Shape 336"/>
        <p:cNvGrpSpPr/>
        <p:nvPr/>
      </p:nvGrpSpPr>
      <p:grpSpPr>
        <a:xfrm>
          <a:off y="0" x="0"/>
          <a:ext cy="0" cx="0"/>
          <a:chOff y="0" x="0"/>
          <a:chExt cy="0" cx="0"/>
        </a:xfrm>
      </p:grpSpPr>
      <p:sp>
        <p:nvSpPr>
          <p:cNvPr id="337" name="Shape 33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38" name="Shape 33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43" name="Shape 34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48" name="Shape 34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1" name="Shape 351"/>
        <p:cNvGrpSpPr/>
        <p:nvPr/>
      </p:nvGrpSpPr>
      <p:grpSpPr>
        <a:xfrm>
          <a:off y="0" x="0"/>
          <a:ext cy="0" cx="0"/>
          <a:chOff y="0" x="0"/>
          <a:chExt cy="0" cx="0"/>
        </a:xfrm>
      </p:grpSpPr>
      <p:sp>
        <p:nvSpPr>
          <p:cNvPr id="352" name="Shape 352"/>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53" name="Shape 353"/>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59" name="Shape 35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2" name="Shape 362"/>
        <p:cNvGrpSpPr/>
        <p:nvPr/>
      </p:nvGrpSpPr>
      <p:grpSpPr>
        <a:xfrm>
          <a:off y="0" x="0"/>
          <a:ext cy="0" cx="0"/>
          <a:chOff y="0" x="0"/>
          <a:chExt cy="0" cx="0"/>
        </a:xfrm>
      </p:grpSpPr>
      <p:sp>
        <p:nvSpPr>
          <p:cNvPr id="363" name="Shape 36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4" name="Shape 36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368" name="Shape 36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77" name="Shape 77"/>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84" name="Shape 84"/>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5078600" x="755950"/>
            <a:ext cy="4811400" cx="60476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98" name="Shape 98"/>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txBox="1"/>
          <p:nvPr>
            <p:ph idx="1" type="body"/>
          </p:nvPr>
        </p:nvSpPr>
        <p:spPr>
          <a:xfrm>
            <a:off y="5078600" x="755950"/>
            <a:ext cy="4811400" cx="6047699"/>
          </a:xfrm>
          <a:prstGeom prst="rect">
            <a:avLst/>
          </a:prstGeom>
        </p:spPr>
        <p:txBody>
          <a:bodyPr bIns="91425" rIns="91425" lIns="91425" tIns="91425" anchor="ctr" anchorCtr="0">
            <a:noAutofit/>
          </a:bodyPr>
          <a:lstStyle/>
          <a:p>
            <a:pPr>
              <a:spcBef>
                <a:spcPts val="0"/>
              </a:spcBef>
              <a:buNone/>
            </a:pPr>
            <a:r>
              <a:t/>
            </a:r>
            <a:endParaRPr/>
          </a:p>
        </p:txBody>
      </p:sp>
      <p:sp>
        <p:nvSpPr>
          <p:cNvPr id="105" name="Shape 105"/>
          <p:cNvSpPr/>
          <p:nvPr>
            <p:ph idx="2" type="sldImg"/>
          </p:nvPr>
        </p:nvSpPr>
        <p:spPr>
          <a:xfrm>
            <a:off y="801875" x="1260175"/>
            <a:ext cy="4009500" cx="50399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7608000" cx="10080599"/>
          </a:xfrm>
          <a:prstGeom prst="rect">
            <a:avLst/>
          </a:prstGeom>
          <a:gradFill>
            <a:gsLst>
              <a:gs pos="0">
                <a:srgbClr val="003171"/>
              </a:gs>
              <a:gs pos="100000">
                <a:srgbClr val="549FFF"/>
              </a:gs>
            </a:gsLst>
            <a:lin ang="7920000" scaled="0"/>
          </a:gradFill>
          <a:ln>
            <a:noFill/>
          </a:ln>
        </p:spPr>
        <p:txBody>
          <a:bodyPr bIns="50375" rIns="100775" lIns="100775" tIns="50375" anchor="ctr" anchorCtr="0">
            <a:noAutofit/>
          </a:bodyPr>
          <a:lstStyle/>
          <a:p>
            <a:pPr>
              <a:spcBef>
                <a:spcPts val="0"/>
              </a:spcBef>
              <a:buNone/>
            </a:pPr>
            <a:r>
              <a:t/>
            </a:r>
            <a:endParaRPr/>
          </a:p>
        </p:txBody>
      </p:sp>
      <p:sp>
        <p:nvSpPr>
          <p:cNvPr id="9" name="Shape 9"/>
          <p:cNvSpPr/>
          <p:nvPr/>
        </p:nvSpPr>
        <p:spPr>
          <a:xfrm flipH="1">
            <a:off y="17695" x="22330"/>
            <a:ext cy="7584581" cx="12018417"/>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0" name="Shape 10"/>
          <p:cNvSpPr/>
          <p:nvPr/>
        </p:nvSpPr>
        <p:spPr>
          <a:xfrm flipH="1">
            <a:off y="971" x="-804"/>
            <a:ext cy="7584581" cx="11593523"/>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b" anchorCtr="0">
            <a:noAutofit/>
          </a:bodyPr>
          <a:lstStyle/>
          <a:p>
            <a:pPr>
              <a:spcBef>
                <a:spcPts val="0"/>
              </a:spcBef>
              <a:buNone/>
            </a:pPr>
            <a:r>
              <a:t/>
            </a:r>
            <a:endParaRPr/>
          </a:p>
        </p:txBody>
      </p:sp>
      <p:sp>
        <p:nvSpPr>
          <p:cNvPr id="11" name="Shape 11"/>
          <p:cNvSpPr/>
          <p:nvPr/>
        </p:nvSpPr>
        <p:spPr>
          <a:xfrm>
            <a:off y="-972" x="-933391"/>
            <a:ext cy="7602220" cx="2389632"/>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2" name="Shape 12"/>
          <p:cNvSpPr/>
          <p:nvPr/>
        </p:nvSpPr>
        <p:spPr>
          <a:xfrm rot="10800000" flipH="1">
            <a:off y="5869" x="-578703"/>
            <a:ext cy="7602220" cx="1549738"/>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50375" rIns="100775" lIns="100775" tIns="50375" anchor="ctr" anchorCtr="0">
            <a:noAutofit/>
          </a:bodyPr>
          <a:lstStyle/>
          <a:p>
            <a:pPr>
              <a:spcBef>
                <a:spcPts val="0"/>
              </a:spcBef>
              <a:buNone/>
            </a:pPr>
            <a:r>
              <a:t/>
            </a:r>
            <a:endParaRPr/>
          </a:p>
        </p:txBody>
      </p:sp>
      <p:sp>
        <p:nvSpPr>
          <p:cNvPr id="13" name="Shape 13"/>
          <p:cNvSpPr txBox="1"/>
          <p:nvPr>
            <p:ph type="ctrTitle"/>
          </p:nvPr>
        </p:nvSpPr>
        <p:spPr>
          <a:xfrm>
            <a:off y="1825521" x="1192874"/>
            <a:ext cy="1620299" cx="7773299"/>
          </a:xfrm>
          <a:prstGeom prst="rect">
            <a:avLst/>
          </a:prstGeom>
        </p:spPr>
        <p:txBody>
          <a:bodyPr bIns="100775" rIns="100775" lIns="100775" tIns="100775" anchor="b" anchorCtr="0"/>
          <a:lstStyle>
            <a:lvl1pPr algn="r">
              <a:spcBef>
                <a:spcPts val="0"/>
              </a:spcBef>
              <a:buClr>
                <a:schemeClr val="lt1"/>
              </a:buClr>
              <a:buSzPct val="100000"/>
              <a:defRPr sz="5300">
                <a:solidFill>
                  <a:schemeClr val="lt1"/>
                </a:solidFill>
              </a:defRPr>
            </a:lvl1pPr>
            <a:lvl2pPr algn="r">
              <a:spcBef>
                <a:spcPts val="0"/>
              </a:spcBef>
              <a:buClr>
                <a:schemeClr val="lt1"/>
              </a:buClr>
              <a:buSzPct val="100000"/>
              <a:defRPr sz="5300">
                <a:solidFill>
                  <a:schemeClr val="lt1"/>
                </a:solidFill>
              </a:defRPr>
            </a:lvl2pPr>
            <a:lvl3pPr algn="r">
              <a:spcBef>
                <a:spcPts val="0"/>
              </a:spcBef>
              <a:buClr>
                <a:schemeClr val="lt1"/>
              </a:buClr>
              <a:buSzPct val="100000"/>
              <a:defRPr sz="5300">
                <a:solidFill>
                  <a:schemeClr val="lt1"/>
                </a:solidFill>
              </a:defRPr>
            </a:lvl3pPr>
            <a:lvl4pPr algn="r">
              <a:spcBef>
                <a:spcPts val="0"/>
              </a:spcBef>
              <a:buClr>
                <a:schemeClr val="lt1"/>
              </a:buClr>
              <a:buSzPct val="100000"/>
              <a:defRPr sz="5300">
                <a:solidFill>
                  <a:schemeClr val="lt1"/>
                </a:solidFill>
              </a:defRPr>
            </a:lvl4pPr>
            <a:lvl5pPr algn="r">
              <a:spcBef>
                <a:spcPts val="0"/>
              </a:spcBef>
              <a:buClr>
                <a:schemeClr val="lt1"/>
              </a:buClr>
              <a:buSzPct val="100000"/>
              <a:defRPr sz="5300">
                <a:solidFill>
                  <a:schemeClr val="lt1"/>
                </a:solidFill>
              </a:defRPr>
            </a:lvl5pPr>
            <a:lvl6pPr algn="r">
              <a:spcBef>
                <a:spcPts val="0"/>
              </a:spcBef>
              <a:buClr>
                <a:schemeClr val="lt1"/>
              </a:buClr>
              <a:buSzPct val="100000"/>
              <a:defRPr sz="5300">
                <a:solidFill>
                  <a:schemeClr val="lt1"/>
                </a:solidFill>
              </a:defRPr>
            </a:lvl6pPr>
            <a:lvl7pPr algn="r">
              <a:spcBef>
                <a:spcPts val="0"/>
              </a:spcBef>
              <a:buClr>
                <a:schemeClr val="lt1"/>
              </a:buClr>
              <a:buSzPct val="100000"/>
              <a:defRPr sz="5300">
                <a:solidFill>
                  <a:schemeClr val="lt1"/>
                </a:solidFill>
              </a:defRPr>
            </a:lvl7pPr>
            <a:lvl8pPr algn="r">
              <a:spcBef>
                <a:spcPts val="0"/>
              </a:spcBef>
              <a:buClr>
                <a:schemeClr val="lt1"/>
              </a:buClr>
              <a:buSzPct val="100000"/>
              <a:defRPr sz="5300">
                <a:solidFill>
                  <a:schemeClr val="lt1"/>
                </a:solidFill>
              </a:defRPr>
            </a:lvl8pPr>
            <a:lvl9pPr algn="r">
              <a:spcBef>
                <a:spcPts val="0"/>
              </a:spcBef>
              <a:buClr>
                <a:schemeClr val="lt1"/>
              </a:buClr>
              <a:buSzPct val="100000"/>
              <a:defRPr sz="5300">
                <a:solidFill>
                  <a:schemeClr val="lt1"/>
                </a:solidFill>
              </a:defRPr>
            </a:lvl9pPr>
          </a:lstStyle>
          <a:p/>
        </p:txBody>
      </p:sp>
      <p:sp>
        <p:nvSpPr>
          <p:cNvPr id="14" name="Shape 14"/>
          <p:cNvSpPr txBox="1"/>
          <p:nvPr>
            <p:ph idx="1" type="subTitle"/>
          </p:nvPr>
        </p:nvSpPr>
        <p:spPr>
          <a:xfrm>
            <a:off y="3561446" x="1192874"/>
            <a:ext cy="1020299" cx="7756500"/>
          </a:xfrm>
          <a:prstGeom prst="rect">
            <a:avLst/>
          </a:prstGeom>
        </p:spPr>
        <p:txBody>
          <a:bodyPr bIns="100775" rIns="100775" lIns="100775" tIns="100775" anchor="t" anchorCtr="0"/>
          <a:lstStyle>
            <a:lvl1pPr algn="r">
              <a:spcBef>
                <a:spcPts val="0"/>
              </a:spcBef>
              <a:buClr>
                <a:schemeClr val="lt1"/>
              </a:buClr>
              <a:buSzPct val="100000"/>
              <a:buNone/>
              <a:defRPr sz="2600">
                <a:solidFill>
                  <a:schemeClr val="lt1"/>
                </a:solidFill>
              </a:defRPr>
            </a:lvl1pPr>
            <a:lvl2pPr algn="r">
              <a:spcBef>
                <a:spcPts val="0"/>
              </a:spcBef>
              <a:buClr>
                <a:schemeClr val="lt1"/>
              </a:buClr>
              <a:buSzPct val="100000"/>
              <a:buNone/>
              <a:defRPr sz="26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600">
                <a:solidFill>
                  <a:schemeClr val="lt1"/>
                </a:solidFill>
              </a:defRPr>
            </a:lvl4pPr>
            <a:lvl5pPr algn="r">
              <a:spcBef>
                <a:spcPts val="0"/>
              </a:spcBef>
              <a:buClr>
                <a:schemeClr val="lt1"/>
              </a:buClr>
              <a:buSzPct val="100000"/>
              <a:buNone/>
              <a:defRPr sz="2600">
                <a:solidFill>
                  <a:schemeClr val="lt1"/>
                </a:solidFill>
              </a:defRPr>
            </a:lvl5pPr>
            <a:lvl6pPr algn="r">
              <a:spcBef>
                <a:spcPts val="0"/>
              </a:spcBef>
              <a:buClr>
                <a:schemeClr val="lt1"/>
              </a:buClr>
              <a:buSzPct val="100000"/>
              <a:buNone/>
              <a:defRPr sz="2600">
                <a:solidFill>
                  <a:schemeClr val="lt1"/>
                </a:solidFill>
              </a:defRPr>
            </a:lvl6pPr>
            <a:lvl7pPr algn="r">
              <a:spcBef>
                <a:spcPts val="0"/>
              </a:spcBef>
              <a:buClr>
                <a:schemeClr val="lt1"/>
              </a:buClr>
              <a:buSzPct val="100000"/>
              <a:buNone/>
              <a:defRPr sz="2600">
                <a:solidFill>
                  <a:schemeClr val="lt1"/>
                </a:solidFill>
              </a:defRPr>
            </a:lvl7pPr>
            <a:lvl8pPr algn="r">
              <a:spcBef>
                <a:spcPts val="0"/>
              </a:spcBef>
              <a:buClr>
                <a:schemeClr val="lt1"/>
              </a:buClr>
              <a:buSzPct val="100000"/>
              <a:buNone/>
              <a:defRPr sz="2600">
                <a:solidFill>
                  <a:schemeClr val="lt1"/>
                </a:solidFill>
              </a:defRPr>
            </a:lvl8pPr>
            <a:lvl9pPr algn="r">
              <a:spcBef>
                <a:spcPts val="0"/>
              </a:spcBef>
              <a:buClr>
                <a:schemeClr val="lt1"/>
              </a:buClr>
              <a:buSzPct val="100000"/>
              <a:buNone/>
              <a:defRPr sz="26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y="0" x="0"/>
          <a:ext cy="0" cx="0"/>
          <a:chOff y="0" x="0"/>
          <a:chExt cy="0" cx="0"/>
        </a:xfrm>
      </p:grpSpPr>
      <p:sp>
        <p:nvSpPr>
          <p:cNvPr id="16" name="Shape 16"/>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7" name="Shape 17"/>
          <p:cNvSpPr txBox="1"/>
          <p:nvPr>
            <p:ph idx="1" type="body"/>
          </p:nvPr>
        </p:nvSpPr>
        <p:spPr>
          <a:xfrm>
            <a:off y="1828729" x="504031"/>
            <a:ext cy="5335499" cx="9072599"/>
          </a:xfrm>
          <a:prstGeom prst="rect">
            <a:avLst/>
          </a:prstGeom>
        </p:spPr>
        <p:txBody>
          <a:bodyPr bIns="100775" rIns="100775" lIns="100775" tIns="1007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19" name="Shape 19"/>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0" name="Shape 20"/>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y="0" x="0"/>
          <a:ext cy="0" cx="0"/>
          <a:chOff y="0" x="0"/>
          <a:chExt cy="0" cx="0"/>
        </a:xfrm>
      </p:grpSpPr>
      <p:sp>
        <p:nvSpPr>
          <p:cNvPr id="22" name="Shape 22"/>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3" name="Shape 23"/>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24" name="Shape 24"/>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25" name="Shape 25"/>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y="1828729" x="504031"/>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
        <p:nvSpPr>
          <p:cNvPr id="27" name="Shape 27"/>
          <p:cNvSpPr txBox="1"/>
          <p:nvPr>
            <p:ph idx="2" type="body"/>
          </p:nvPr>
        </p:nvSpPr>
        <p:spPr>
          <a:xfrm>
            <a:off y="1828729" x="5124317"/>
            <a:ext cy="5335499" cx="4452299"/>
          </a:xfrm>
          <a:prstGeom prst="rect">
            <a:avLst/>
          </a:prstGeom>
        </p:spPr>
        <p:txBody>
          <a:bodyPr bIns="100775" rIns="100775" lIns="100775" tIns="100775" anchor="t" anchorCtr="0"/>
          <a:lstStyle>
            <a:lvl1pPr>
              <a:spcBef>
                <a:spcPts val="0"/>
              </a:spcBef>
              <a:defRPr sz="3100"/>
            </a:lvl1pPr>
            <a:lvl2pPr>
              <a:spcBef>
                <a:spcPts val="0"/>
              </a:spcBef>
              <a:defRPr sz="2600"/>
            </a:lvl2pPr>
            <a:lvl3pPr>
              <a:spcBef>
                <a:spcPts val="0"/>
              </a:spcBef>
              <a:defRPr sz="2200"/>
            </a:lvl3pPr>
            <a:lvl4pPr>
              <a:spcBef>
                <a:spcPts val="0"/>
              </a:spcBef>
              <a:defRPr sz="2000"/>
            </a:lvl4pPr>
            <a:lvl5pPr>
              <a:spcBef>
                <a:spcPts val="0"/>
              </a:spcBef>
              <a:defRPr sz="2000"/>
            </a:lvl5pPr>
            <a:lvl6pPr>
              <a:spcBef>
                <a:spcPts val="0"/>
              </a:spcBef>
              <a:defRPr sz="2000"/>
            </a:lvl6pPr>
            <a:lvl7pPr>
              <a:spcBef>
                <a:spcPts val="0"/>
              </a:spcBef>
              <a:defRPr sz="2000"/>
            </a:lvl7pPr>
            <a:lvl8pPr>
              <a:spcBef>
                <a:spcPts val="0"/>
              </a:spcBef>
              <a:defRPr sz="2000"/>
            </a:lvl8pPr>
            <a:lvl9pPr>
              <a:spcBef>
                <a:spcPts val="0"/>
              </a:spcBef>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y="0" x="0"/>
          <a:ext cy="0" cx="0"/>
          <a:chOff y="0" x="0"/>
          <a:chExt cy="0" cx="0"/>
        </a:xfrm>
      </p:grpSpPr>
      <p:sp>
        <p:nvSpPr>
          <p:cNvPr id="29" name="Shape 29"/>
          <p:cNvSpPr/>
          <p:nvPr/>
        </p:nvSpPr>
        <p:spPr>
          <a:xfrm rot="10800000" flipH="1">
            <a:off y="-8214" x="-383846"/>
            <a:ext cy="7567889" cx="1902586"/>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0" name="Shape 30"/>
          <p:cNvSpPr/>
          <p:nvPr/>
        </p:nvSpPr>
        <p:spPr>
          <a:xfrm rot="10800000" flipH="1">
            <a:off y="-8214" x="-1233237"/>
            <a:ext cy="7567889" cx="3422796"/>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1" name="Shape 31"/>
          <p:cNvSpPr/>
          <p:nvPr/>
        </p:nvSpPr>
        <p:spPr>
          <a:xfrm rot="10800000">
            <a:off y="-14271" x="8917315"/>
            <a:ext cy="7573946" cx="1213486"/>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50375" rIns="100775" lIns="100775" tIns="50375" anchor="ctr" anchorCtr="0">
            <a:noAutofit/>
          </a:bodyPr>
          <a:lstStyle/>
          <a:p>
            <a:pPr>
              <a:spcBef>
                <a:spcPts val="0"/>
              </a:spcBef>
              <a:buNone/>
            </a:pPr>
            <a:r>
              <a:t/>
            </a:r>
            <a:endParaRPr/>
          </a:p>
        </p:txBody>
      </p:sp>
      <p:sp>
        <p:nvSpPr>
          <p:cNvPr id="32" name="Shape 32"/>
          <p:cNvSpPr txBox="1"/>
          <p:nvPr>
            <p:ph type="title"/>
          </p:nvPr>
        </p:nvSpPr>
        <p:spPr>
          <a:xfrm>
            <a:off y="302737" x="504031"/>
            <a:ext cy="1461300" cx="9072599"/>
          </a:xfrm>
          <a:prstGeom prst="rect">
            <a:avLst/>
          </a:prstGeom>
        </p:spPr>
        <p:txBody>
          <a:bodyPr bIns="100775" rIns="100775" lIns="100775" tIns="1007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y="0" x="0"/>
          <a:ext cy="0" cx="0"/>
          <a:chOff y="0" x="0"/>
          <a:chExt cy="0" cx="0"/>
        </a:xfrm>
      </p:grpSpPr>
      <p:grpSp>
        <p:nvGrpSpPr>
          <p:cNvPr id="34" name="Shape 34"/>
          <p:cNvGrpSpPr/>
          <p:nvPr/>
        </p:nvGrpSpPr>
        <p:grpSpPr>
          <a:xfrm>
            <a:off y="5438072" x="-6905"/>
            <a:ext cy="3417847" cx="10087254"/>
            <a:chOff y="4933386" x="-6264"/>
            <a:chExt cy="3100650" cx="9150267"/>
          </a:xfrm>
        </p:grpSpPr>
        <p:sp>
          <p:nvSpPr>
            <p:cNvPr id="35" name="Shape 35"/>
            <p:cNvSpPr/>
            <p:nvPr/>
          </p:nvSpPr>
          <p:spPr>
            <a:xfrm>
              <a:off y="5537200" x="-7"/>
              <a:ext cy="1574769" cx="9144008"/>
            </a:xfrm>
            <a:custGeom>
              <a:pathLst>
                <a:path w="9144009" extrusionOk="0" h="1257301">
                  <a:moveTo>
                    <a:pt y="266700" x="5"/>
                  </a:moveTo>
                  <a:cubicBezTo>
                    <a:pt y="1257301" x="8115305"/>
                    <a:pt y="0" x="7620009"/>
                    <a:pt y="186267" x="9144009"/>
                  </a:cubicBezTo>
                  <a:cubicBezTo>
                    <a:pt y="441678" x="9144008"/>
                    <a:pt y="818763" x="9143998"/>
                    <a:pt y="1074174" x="9143997"/>
                  </a:cubicBezTo>
                  <a:lnTo>
                    <a:pt y="1086874" x="0"/>
                  </a:lnTo>
                  <a:cubicBezTo>
                    <a:pt y="854041" x="0"/>
                    <a:pt y="499533" x="5"/>
                    <a:pt y="266700" x="5"/>
                  </a:cubicBezTo>
                  <a:close/>
                </a:path>
              </a:pathLst>
            </a:custGeom>
            <a:gradFill>
              <a:gsLst>
                <a:gs pos="0">
                  <a:srgbClr val="549FFF"/>
                </a:gs>
                <a:gs pos="100000">
                  <a:srgbClr val="003171">
                    <a:alpha val="51764"/>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sp>
          <p:nvSpPr>
            <p:cNvPr id="36" name="Shape 36"/>
            <p:cNvSpPr/>
            <p:nvPr/>
          </p:nvSpPr>
          <p:spPr>
            <a:xfrm rot="5400000" flipH="1">
              <a:off y="1908578" x="3018543"/>
              <a:ext cy="9150266"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 r="100%"/>
              </a:path>
              <a:tileRect b="-100%" l="-100%"/>
            </a:gradFill>
            <a:ln>
              <a:noFill/>
            </a:ln>
          </p:spPr>
          <p:txBody>
            <a:bodyPr bIns="50375" rIns="100775" lIns="100775" tIns="50375" anchor="ctr" anchorCtr="0">
              <a:noAutofit/>
            </a:bodyPr>
            <a:lstStyle/>
            <a:p>
              <a:pPr>
                <a:spcBef>
                  <a:spcPts val="0"/>
                </a:spcBef>
                <a:buNone/>
              </a:pPr>
              <a:r>
                <a:t/>
              </a:r>
              <a:endParaRPr/>
            </a:p>
          </p:txBody>
        </p:sp>
        <p:sp>
          <p:nvSpPr>
            <p:cNvPr id="37" name="Shape 37"/>
            <p:cNvSpPr/>
            <p:nvPr/>
          </p:nvSpPr>
          <p:spPr>
            <a:xfrm>
              <a:off y="5740400" x="-7"/>
              <a:ext cy="1574769" cx="9144010"/>
            </a:xfrm>
            <a:custGeom>
              <a:pathLst>
                <a:path w="9144011" extrusionOk="0" h="1257301">
                  <a:moveTo>
                    <a:pt y="266700" x="7"/>
                  </a:moveTo>
                  <a:cubicBezTo>
                    <a:pt y="1257301" x="8115307"/>
                    <a:pt y="0" x="7620011"/>
                    <a:pt y="186267" x="9144011"/>
                  </a:cubicBezTo>
                  <a:lnTo>
                    <a:pt y="921775" x="9144011"/>
                  </a:lnTo>
                  <a:lnTo>
                    <a:pt y="931914" x="0"/>
                  </a:lnTo>
                  <a:cubicBezTo>
                    <a:pt y="699081" x="0"/>
                    <a:pt y="499533" x="7"/>
                    <a:pt y="266700" x="7"/>
                  </a:cubicBezTo>
                  <a:close/>
                </a:path>
              </a:pathLst>
            </a:custGeom>
            <a:gradFill>
              <a:gsLst>
                <a:gs pos="0">
                  <a:srgbClr val="549FFF">
                    <a:alpha val="81960"/>
                  </a:srgbClr>
                </a:gs>
                <a:gs pos="100000">
                  <a:srgbClr val="003171">
                    <a:alpha val="81960"/>
                  </a:srgbClr>
                </a:gs>
              </a:gsLst>
              <a:path path="circle">
                <a:fillToRect t="50%" b="50%" r="50%" l="50%"/>
              </a:path>
              <a:tileRect/>
            </a:gradFill>
            <a:ln>
              <a:noFill/>
            </a:ln>
          </p:spPr>
          <p:txBody>
            <a:bodyPr bIns="50375" rIns="100775" lIns="100775" tIns="50375" anchor="ctr" anchorCtr="0">
              <a:noAutofit/>
            </a:bodyPr>
            <a:lstStyle/>
            <a:p>
              <a:pPr>
                <a:spcBef>
                  <a:spcPts val="0"/>
                </a:spcBef>
                <a:buNone/>
              </a:pPr>
              <a:r>
                <a:t/>
              </a:r>
              <a:endParaRPr/>
            </a:p>
          </p:txBody>
        </p:sp>
      </p:grpSp>
      <p:sp>
        <p:nvSpPr>
          <p:cNvPr id="38" name="Shape 38"/>
          <p:cNvSpPr txBox="1"/>
          <p:nvPr>
            <p:ph idx="1" type="body"/>
          </p:nvPr>
        </p:nvSpPr>
        <p:spPr>
          <a:xfrm>
            <a:off y="5916496" x="1975873"/>
            <a:ext cy="887100" cx="6048299"/>
          </a:xfrm>
          <a:prstGeom prst="rect">
            <a:avLst/>
          </a:prstGeom>
        </p:spPr>
        <p:txBody>
          <a:bodyPr bIns="100775" rIns="100775" lIns="100775" tIns="100775" anchor="ctr" anchorCtr="0"/>
          <a:lstStyle>
            <a:lvl1pPr algn="ctr">
              <a:spcBef>
                <a:spcPts val="0"/>
              </a:spcBef>
              <a:buSzPct val="100000"/>
              <a:buNone/>
              <a:defRPr sz="26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 name="Shape 39"/>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40" name="Shape 40"/>
        <p:cNvGrpSpPr/>
        <p:nvPr/>
      </p:nvGrpSpPr>
      <p:grpSpPr>
        <a:xfrm>
          <a:off y="0" x="0"/>
          <a:ext cy="0" cx="0"/>
          <a:chOff y="0" x="0"/>
          <a:chExt cy="0" cx="0"/>
        </a:xfrm>
      </p:grpSpPr>
      <p:sp>
        <p:nvSpPr>
          <p:cNvPr id="41" name="Shape 41"/>
          <p:cNvSpPr txBox="1"/>
          <p:nvPr>
            <p:ph type="title"/>
          </p:nvPr>
        </p:nvSpPr>
        <p:spPr>
          <a:xfrm>
            <a:off y="301319" x="504000"/>
            <a:ext cy="1262400" cx="9071700"/>
          </a:xfrm>
          <a:prstGeom prst="rect">
            <a:avLst/>
          </a:prstGeom>
          <a:noFill/>
          <a:ln>
            <a:noFill/>
          </a:ln>
        </p:spPr>
        <p:txBody>
          <a:bodyPr bIns="100775" rIns="100775" lIns="100775" tIns="100775" anchor="b" anchorCtr="0"/>
          <a:lstStyle>
            <a:lvl1pPr>
              <a:spcBef>
                <a:spcPts val="0"/>
              </a:spcBef>
              <a:buNone/>
              <a:defRPr/>
            </a:lvl1pPr>
          </a:lstStyle>
          <a:p/>
        </p:txBody>
      </p:sp>
      <p:sp>
        <p:nvSpPr>
          <p:cNvPr id="42" name="Shape 42"/>
          <p:cNvSpPr txBox="1"/>
          <p:nvPr>
            <p:ph idx="1" type="body"/>
          </p:nvPr>
        </p:nvSpPr>
        <p:spPr>
          <a:xfrm>
            <a:off y="1769040" x="504000"/>
            <a:ext cy="4384500" cx="9071700"/>
          </a:xfrm>
          <a:prstGeom prst="rect">
            <a:avLst/>
          </a:prstGeom>
          <a:noFill/>
          <a:ln>
            <a:noFill/>
          </a:ln>
        </p:spPr>
        <p:txBody>
          <a:bodyPr bIns="100775" rIns="100775" lIns="100775" tIns="100775" anchor="t" anchorCtr="0"/>
          <a:lstStyle>
            <a:lvl1pPr>
              <a:spcBef>
                <a:spcPts val="0"/>
              </a:spcBef>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302737" x="504031"/>
            <a:ext cy="1461300" cx="9072599"/>
          </a:xfrm>
          <a:prstGeom prst="rect">
            <a:avLst/>
          </a:prstGeom>
          <a:noFill/>
          <a:ln>
            <a:noFill/>
          </a:ln>
        </p:spPr>
        <p:txBody>
          <a:bodyPr bIns="100775" rIns="100775" lIns="100775" tIns="100775" anchor="b" anchorCtr="0"/>
          <a:lstStyle>
            <a:lvl1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b="1" sz="44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y="1903918" x="504031"/>
            <a:ext cy="4988999" cx="9072599"/>
          </a:xfrm>
          <a:prstGeom prst="rect">
            <a:avLst/>
          </a:prstGeom>
          <a:noFill/>
          <a:ln>
            <a:noFill/>
          </a:ln>
        </p:spPr>
        <p:txBody>
          <a:bodyPr bIns="100775" rIns="100775" lIns="100775" tIns="100775" anchor="t" anchorCtr="0"/>
          <a:lstStyle>
            <a:lvl1pPr>
              <a:spcBef>
                <a:spcPts val="0"/>
              </a:spcBef>
              <a:buClr>
                <a:schemeClr val="dk2"/>
              </a:buClr>
              <a:buSzPct val="100000"/>
              <a:buFont typeface="Trebuchet MS"/>
              <a:defRPr sz="3500">
                <a:solidFill>
                  <a:schemeClr val="dk2"/>
                </a:solidFill>
                <a:latin typeface="Trebuchet MS"/>
                <a:ea typeface="Trebuchet MS"/>
                <a:cs typeface="Trebuchet MS"/>
                <a:sym typeface="Trebuchet MS"/>
              </a:defRPr>
            </a:lvl1pPr>
            <a:lvl2pPr>
              <a:spcBef>
                <a:spcPts val="600"/>
              </a:spcBef>
              <a:buClr>
                <a:schemeClr val="dk2"/>
              </a:buClr>
              <a:buSzPct val="100000"/>
              <a:buFont typeface="Trebuchet MS"/>
              <a:defRPr sz="3100">
                <a:solidFill>
                  <a:schemeClr val="dk2"/>
                </a:solidFill>
                <a:latin typeface="Trebuchet MS"/>
                <a:ea typeface="Trebuchet MS"/>
                <a:cs typeface="Trebuchet MS"/>
                <a:sym typeface="Trebuchet MS"/>
              </a:defRPr>
            </a:lvl2pPr>
            <a:lvl3pPr>
              <a:spcBef>
                <a:spcPts val="500"/>
              </a:spcBef>
              <a:buClr>
                <a:schemeClr val="dk2"/>
              </a:buClr>
              <a:buSzPct val="100000"/>
              <a:buFont typeface="Trebuchet MS"/>
              <a:defRPr sz="26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2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08.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0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 Target="../media/image1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12.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13.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 Target="../media/image14.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 Target="../media/image06.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 Target="../media/image15.png" Type="http://schemas.openxmlformats.org/officeDocument/2006/relationships/image" Id="rId4"/><Relationship Target="../media/image31.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7.xml" Type="http://schemas.openxmlformats.org/officeDocument/2006/relationships/slideLayout" Id="rId1"/><Relationship Target="../media/image19.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 Target="../media/image21.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7.xml" Type="http://schemas.openxmlformats.org/officeDocument/2006/relationships/slideLayout" Id="rId1"/><Relationship Target="../media/image4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 Target="../media/image26.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7.xml" Type="http://schemas.openxmlformats.org/officeDocument/2006/relationships/slideLayout" Id="rId1"/><Relationship Target="../media/image29.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 Target="../media/image27.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 Target="../media/image25.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 Target="../media/image17.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 Target="../media/image22.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 Target="../media/image24.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 Target="../media/image23.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7.xml" Type="http://schemas.openxmlformats.org/officeDocument/2006/relationships/slideLayout" Id="rId1"/><Relationship Target="../media/image28.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 Target="../media/image37.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 Target="../media/image30.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7.xml" Type="http://schemas.openxmlformats.org/officeDocument/2006/relationships/slideLayout" Id="rId1"/><Relationship Target="../media/image36.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7.xml" Type="http://schemas.openxmlformats.org/officeDocument/2006/relationships/slideLayout" Id="rId1"/><Relationship Target="../media/image32.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7.xml" Type="http://schemas.openxmlformats.org/officeDocument/2006/relationships/slideLayout" Id="rId1"/><Relationship Target="../media/image36.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7.xml" Type="http://schemas.openxmlformats.org/officeDocument/2006/relationships/slideLayout" Id="rId1"/><Relationship Target="../media/image35.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 Target="../media/image02.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7.xml" Type="http://schemas.openxmlformats.org/officeDocument/2006/relationships/slideLayout" Id="rId1"/><Relationship Target="../media/image34.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7.xml" Type="http://schemas.openxmlformats.org/officeDocument/2006/relationships/slideLayout" Id="rId1"/><Relationship Target="../media/image33.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7.xml" Type="http://schemas.openxmlformats.org/officeDocument/2006/relationships/slideLayout" Id="rId1"/><Relationship Target="../media/image21.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7.xml" Type="http://schemas.openxmlformats.org/officeDocument/2006/relationships/slideLayout" Id="rId1"/><Relationship Target="../media/image39.png" Type="http://schemas.openxmlformats.org/officeDocument/2006/relationships/image" Id="rId4"/><Relationship Target="../media/image40.png" Type="http://schemas.openxmlformats.org/officeDocument/2006/relationships/image" Id="rId3"/><Relationship Target="../media/image38.png" Type="http://schemas.openxmlformats.org/officeDocument/2006/relationships/image" Id="rId5"/></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7.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7.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7.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7.xml" Type="http://schemas.openxmlformats.org/officeDocument/2006/relationships/slideLayout" Id="rId1"/><Relationship Target="../media/image42.png" Type="http://schemas.openxmlformats.org/officeDocument/2006/relationships/image" Id="rId4"/><Relationship Target="www.donabateDojo.com" Type="http://schemas.openxmlformats.org/officeDocument/2006/relationships/hyperlink" TargetMode="External"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7.xml" Type="http://schemas.openxmlformats.org/officeDocument/2006/relationships/slideLayout" Id="rId1"/><Relationship Target="http://www.facebook.com/DonabateDojo" Type="http://schemas.openxmlformats.org/officeDocument/2006/relationships/hyperlink" TargetMode="External" Id="rId4"/><Relationship Target="mailto:team@donabateDojo.com" Type="http://schemas.openxmlformats.org/officeDocument/2006/relationships/hyperlink" TargetMode="External" Id="rId3"/><Relationship Target="http://www.donabateDojo.com" Type="http://schemas.openxmlformats.org/officeDocument/2006/relationships/hyperlink" TargetMode="External" Id="rId6"/><Relationship Target="https://twitter.com/DonabateDojo" Type="http://schemas.openxmlformats.org/officeDocument/2006/relationships/hyperlink" TargetMode="External" Id="rId5"/></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18.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 Target="../media/image09.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0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4"/><Relationship Target="../media/image0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p:nvPr/>
        </p:nvSpPr>
        <p:spPr>
          <a:xfrm>
            <a:off y="0" x="0"/>
            <a:ext cy="7559999" cx="10079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45" name="Shape 45"/>
          <p:cNvPicPr preferRelativeResize="0"/>
          <p:nvPr/>
        </p:nvPicPr>
        <p:blipFill>
          <a:blip r:embed="rId3">
            <a:alphaModFix/>
          </a:blip>
          <a:stretch>
            <a:fillRect/>
          </a:stretch>
        </p:blipFill>
        <p:spPr>
          <a:xfrm>
            <a:off y="889487" x="1483400"/>
            <a:ext cy="3933825" cx="72580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‘make a variable’ button again and create another one called ‘x’ and one more time to make one called ‘y’</a:t>
            </a:r>
          </a:p>
          <a:p>
            <a:pPr algn="ctr" rtl="0" lvl="0" marR="0" indent="0" marL="0">
              <a:spcBef>
                <a:spcPts val="0"/>
              </a:spcBef>
              <a:buNone/>
            </a:pPr>
            <a:r>
              <a:t/>
            </a:r>
            <a:endParaRPr sz="2200"/>
          </a:p>
          <a:p>
            <a:pPr algn="ctr" rtl="0" lvl="0" marR="0" indent="0" marL="0">
              <a:spcBef>
                <a:spcPts val="0"/>
              </a:spcBef>
              <a:buSzPct val="25000"/>
              <a:buNone/>
            </a:pPr>
            <a:r>
              <a:rPr sz="2200" lang="en-GB"/>
              <a:t>Remove the ticks from next to them so they </a:t>
            </a:r>
          </a:p>
          <a:p>
            <a:pPr algn="ctr" rtl="0" lvl="0" marR="0" indent="0" marL="0">
              <a:spcBef>
                <a:spcPts val="0"/>
              </a:spcBef>
              <a:buSzPct val="25000"/>
              <a:buNone/>
            </a:pPr>
            <a:r>
              <a:rPr sz="2200" lang="en-GB"/>
              <a:t>are not on the main screen area </a:t>
            </a:r>
          </a:p>
        </p:txBody>
      </p:sp>
      <p:sp>
        <p:nvSpPr>
          <p:cNvPr id="108" name="Shape 108"/>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09" name="Shape 109"/>
          <p:cNvPicPr preferRelativeResize="0"/>
          <p:nvPr/>
        </p:nvPicPr>
        <p:blipFill>
          <a:blip r:embed="rId3">
            <a:alphaModFix/>
          </a:blip>
          <a:stretch>
            <a:fillRect/>
          </a:stretch>
        </p:blipFill>
        <p:spPr>
          <a:xfrm>
            <a:off y="3765125" x="3449175"/>
            <a:ext cy="2495550" cx="31813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nvSpPr>
        <p:spPr>
          <a:xfrm>
            <a:off y="301329" x="504000"/>
            <a:ext cy="23097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we need some code to make something happen.</a:t>
            </a:r>
          </a:p>
          <a:p>
            <a:pPr algn="ctr" rtl="0" lvl="0" marR="0" indent="0" marL="0">
              <a:spcBef>
                <a:spcPts val="0"/>
              </a:spcBef>
              <a:buSzPct val="25000"/>
              <a:buNone/>
            </a:pPr>
            <a:r>
              <a:rPr sz="2200" lang="en-GB"/>
              <a:t>You can start with the ‘set y to 0’ as that should be on the screen already.  Pick it up and drop it in the middle area.</a:t>
            </a:r>
          </a:p>
          <a:p>
            <a:pPr algn="ctr" rtl="0" lvl="0" marR="0" indent="0" marL="0">
              <a:spcBef>
                <a:spcPts val="0"/>
              </a:spcBef>
              <a:buSzPct val="25000"/>
              <a:buNone/>
            </a:pPr>
            <a:r>
              <a:rPr sz="2200" lang="en-GB"/>
              <a:t>It may say one of the other names like ‘play’ the little black arrow lets you change it.</a:t>
            </a:r>
          </a:p>
          <a:p>
            <a:pPr algn="ctr" rtl="0" lvl="0" marR="0" indent="0" marL="0">
              <a:spcBef>
                <a:spcPts val="0"/>
              </a:spcBef>
              <a:buNone/>
            </a:pPr>
            <a:r>
              <a:t/>
            </a:r>
            <a:endParaRPr sz="2200"/>
          </a:p>
          <a:p>
            <a:pPr algn="ctr" rtl="0" lvl="0" marR="0" indent="0" marL="0">
              <a:spcBef>
                <a:spcPts val="0"/>
              </a:spcBef>
              <a:buSzPct val="25000"/>
              <a:buNone/>
            </a:pPr>
            <a:r>
              <a:rPr sz="2200" lang="en-GB"/>
              <a:t>You will find the ‘when flag clicked’ under control</a:t>
            </a:r>
            <a:br>
              <a:rPr sz="2200" lang="en-GB"/>
            </a:br>
            <a:r>
              <a:rPr sz="2200" lang="en-GB"/>
              <a:t>and the ‘clear’ under pen.</a:t>
            </a:r>
          </a:p>
        </p:txBody>
      </p:sp>
      <p:pic>
        <p:nvPicPr>
          <p:cNvPr id="115" name="Shape 115"/>
          <p:cNvPicPr preferRelativeResize="0"/>
          <p:nvPr/>
        </p:nvPicPr>
        <p:blipFill>
          <a:blip r:embed="rId3">
            <a:alphaModFix/>
          </a:blip>
          <a:stretch>
            <a:fillRect/>
          </a:stretch>
        </p:blipFill>
        <p:spPr>
          <a:xfrm>
            <a:off y="4072875" x="3434350"/>
            <a:ext cy="1847850" cx="3390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nvSpPr>
        <p:spPr>
          <a:xfrm>
            <a:off y="301332" x="504000"/>
            <a:ext cy="31596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Next we need a loop.</a:t>
            </a:r>
          </a:p>
          <a:p>
            <a:pPr algn="ctr" rtl="0" lvl="0" marR="0" indent="0" marL="0">
              <a:spcBef>
                <a:spcPts val="0"/>
              </a:spcBef>
              <a:buSzPct val="25000"/>
              <a:buNone/>
            </a:pPr>
            <a:r>
              <a:rPr sz="2200" lang="en-GB"/>
              <a:t>A loop will repeat the commands inside it over and over again.</a:t>
            </a:r>
            <a:br>
              <a:rPr sz="2200" lang="en-GB"/>
            </a:br>
            <a:r>
              <a:rPr sz="2200" lang="en-GB"/>
              <a:t>This could be -</a:t>
            </a:r>
            <a:br>
              <a:rPr sz="2200" lang="en-GB"/>
            </a:br>
            <a:r>
              <a:rPr sz="2200" lang="en-GB"/>
              <a:t>Repeat ‘play’ until tired</a:t>
            </a:r>
            <a:br>
              <a:rPr sz="2200" lang="en-GB"/>
            </a:br>
            <a:r>
              <a:rPr sz="2200" lang="en-GB"/>
              <a:t>or Repeat ‘eat’ until you are not hungry.</a:t>
            </a:r>
            <a:br>
              <a:rPr sz="2200" lang="en-GB"/>
            </a:br>
            <a:br>
              <a:rPr sz="2200" lang="en-GB"/>
            </a:br>
            <a:r>
              <a:rPr sz="2200" lang="en-GB"/>
              <a:t>Find this loop that says ‘repeat until’ under the control section and drag it into the middle.</a:t>
            </a:r>
          </a:p>
          <a:p>
            <a:pPr algn="ctr" rtl="0" lvl="0" marR="0" indent="0" marL="0">
              <a:spcBef>
                <a:spcPts val="0"/>
              </a:spcBef>
              <a:buNone/>
            </a:pPr>
            <a:r>
              <a:t/>
            </a:r>
            <a:endParaRPr sz="2200"/>
          </a:p>
        </p:txBody>
      </p:sp>
      <p:pic>
        <p:nvPicPr>
          <p:cNvPr id="121" name="Shape 121"/>
          <p:cNvPicPr preferRelativeResize="0"/>
          <p:nvPr/>
        </p:nvPicPr>
        <p:blipFill>
          <a:blip r:embed="rId3">
            <a:alphaModFix/>
          </a:blip>
          <a:stretch>
            <a:fillRect/>
          </a:stretch>
        </p:blipFill>
        <p:spPr>
          <a:xfrm>
            <a:off y="4444350" x="3468687"/>
            <a:ext cy="1524000" cx="31432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nvSpPr>
        <p:spPr>
          <a:xfrm>
            <a:off y="301332" x="504000"/>
            <a:ext cy="30383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get some drawing done.  You will find the ‘pen’ command under pen,</a:t>
            </a:r>
            <a:br>
              <a:rPr sz="2200" lang="en-GB"/>
            </a:br>
            <a:r>
              <a:rPr sz="2200" lang="en-GB"/>
              <a:t>The blue commands are under motion and the dark orange one is under variables.</a:t>
            </a:r>
          </a:p>
          <a:p>
            <a:pPr algn="ctr" rtl="0" lvl="0" marR="0" indent="0" marL="0">
              <a:spcBef>
                <a:spcPts val="0"/>
              </a:spcBef>
              <a:buNone/>
            </a:pPr>
            <a:r>
              <a:t/>
            </a:r>
            <a:endParaRPr sz="2200"/>
          </a:p>
          <a:p>
            <a:pPr algn="ctr" rtl="0" lvl="0" marR="0" indent="0" marL="0">
              <a:spcBef>
                <a:spcPts val="0"/>
              </a:spcBef>
              <a:buSzPct val="25000"/>
              <a:buNone/>
            </a:pPr>
            <a:r>
              <a:rPr sz="2200" lang="en-GB"/>
              <a:t>Where you see white boxes you need to change the values by clicking in the box and typing them.</a:t>
            </a:r>
          </a:p>
          <a:p>
            <a:pPr algn="ctr" rtl="0" lvl="0" marR="0" indent="0" marL="0">
              <a:spcBef>
                <a:spcPts val="0"/>
              </a:spcBef>
              <a:buSzPct val="25000"/>
              <a:buNone/>
            </a:pPr>
            <a:r>
              <a:rPr sz="2200" lang="en-GB"/>
              <a:t>See the orange ‘Y’ on the second line.  That is also in variables so just pick it up and drop it in place.</a:t>
            </a:r>
          </a:p>
        </p:txBody>
      </p:sp>
      <p:pic>
        <p:nvPicPr>
          <p:cNvPr id="127" name="Shape 127"/>
          <p:cNvPicPr preferRelativeResize="0"/>
          <p:nvPr/>
        </p:nvPicPr>
        <p:blipFill>
          <a:blip r:embed="rId3">
            <a:alphaModFix/>
          </a:blip>
          <a:stretch>
            <a:fillRect/>
          </a:stretch>
        </p:blipFill>
        <p:spPr>
          <a:xfrm>
            <a:off y="4084575" x="3468225"/>
            <a:ext cy="2533650" cx="31432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nvSpPr>
        <p:spPr>
          <a:xfrm>
            <a:off y="301328" x="504000"/>
            <a:ext cy="20363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Under the command section you will find these.  This one (with the arrow pointing to the right) means greater than.</a:t>
            </a:r>
            <a:br>
              <a:rPr sz="2200" lang="en-GB"/>
            </a:br>
            <a:r>
              <a:rPr sz="2200" lang="en-GB"/>
              <a:t>Drop another ‘y’ into the left side and type the number 80 into the right.</a:t>
            </a:r>
          </a:p>
          <a:p>
            <a:pPr algn="ctr" rtl="0" lvl="0" marR="0" indent="0" marL="0">
              <a:spcBef>
                <a:spcPts val="0"/>
              </a:spcBef>
              <a:buSzPct val="25000"/>
              <a:buNone/>
            </a:pPr>
            <a:r>
              <a:rPr sz="2200" lang="en-GB"/>
              <a:t>It now says </a:t>
            </a:r>
            <a:br>
              <a:rPr sz="2200" lang="en-GB"/>
            </a:br>
            <a:r>
              <a:rPr sz="2200" lang="en-GB"/>
              <a:t>‘if Y is GREATER THAN 80’</a:t>
            </a:r>
          </a:p>
        </p:txBody>
      </p:sp>
      <p:pic>
        <p:nvPicPr>
          <p:cNvPr id="133" name="Shape 133"/>
          <p:cNvPicPr preferRelativeResize="0"/>
          <p:nvPr/>
        </p:nvPicPr>
        <p:blipFill>
          <a:blip r:embed="rId3">
            <a:alphaModFix/>
          </a:blip>
          <a:stretch>
            <a:fillRect/>
          </a:stretch>
        </p:blipFill>
        <p:spPr>
          <a:xfrm>
            <a:off y="4360825" x="4110625"/>
            <a:ext cy="1143000" cx="20383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stick it all together.  Pick up the big block by dragging the top command ‘pen up’ and drop it inside the loop.  Dont worry it will expand to be big enough to fit.</a:t>
            </a:r>
          </a:p>
        </p:txBody>
      </p:sp>
      <p:sp>
        <p:nvSpPr>
          <p:cNvPr id="139" name="Shape 139"/>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40" name="Shape 140"/>
          <p:cNvPicPr preferRelativeResize="0"/>
          <p:nvPr/>
        </p:nvPicPr>
        <p:blipFill>
          <a:blip r:embed="rId3">
            <a:alphaModFix/>
          </a:blip>
          <a:stretch>
            <a:fillRect/>
          </a:stretch>
        </p:blipFill>
        <p:spPr>
          <a:xfrm>
            <a:off y="2617750" x="3377200"/>
            <a:ext cy="3467100" cx="35052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attach the loop onto the bottom of the green flag part </a:t>
            </a:r>
          </a:p>
          <a:p>
            <a:pPr algn="ctr" rtl="0" lvl="0" marR="0" indent="0" marL="0">
              <a:spcBef>
                <a:spcPts val="0"/>
              </a:spcBef>
              <a:buSzPct val="25000"/>
              <a:buNone/>
            </a:pPr>
            <a:r>
              <a:rPr sz="2200" lang="en-GB"/>
              <a:t>and put the ‘y &gt; 80’ part in the hole next to repeat until.</a:t>
            </a:r>
          </a:p>
        </p:txBody>
      </p:sp>
      <p:pic>
        <p:nvPicPr>
          <p:cNvPr id="146" name="Shape 146"/>
          <p:cNvPicPr preferRelativeResize="0"/>
          <p:nvPr/>
        </p:nvPicPr>
        <p:blipFill>
          <a:blip r:embed="rId3">
            <a:alphaModFix/>
          </a:blip>
          <a:stretch>
            <a:fillRect/>
          </a:stretch>
        </p:blipFill>
        <p:spPr>
          <a:xfrm>
            <a:off y="2312225" x="3072400"/>
            <a:ext cy="4724400" cx="4114800"/>
          </a:xfrm>
          <a:prstGeom prst="rect">
            <a:avLst/>
          </a:prstGeom>
          <a:noFill/>
          <a:ln>
            <a:noFill/>
          </a:ln>
        </p:spPr>
      </p:pic>
      <p:sp>
        <p:nvSpPr>
          <p:cNvPr id="147" name="Shape 147"/>
          <p:cNvSpPr/>
          <p:nvPr/>
        </p:nvSpPr>
        <p:spPr>
          <a:xfrm rot="783855">
            <a:off y="4326273" x="6147977"/>
            <a:ext cy="273182" cx="59192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It is a good idea to save now and then so you can always go back if it gets messed up or even goes wrong and crashes.</a:t>
            </a:r>
          </a:p>
          <a:p>
            <a:pPr algn="ctr" rtl="0" lvl="0" marR="0" indent="0" marL="0">
              <a:spcBef>
                <a:spcPts val="0"/>
              </a:spcBef>
              <a:buNone/>
            </a:pPr>
            <a:r>
              <a:t/>
            </a:r>
            <a:endParaRPr sz="2200"/>
          </a:p>
          <a:p>
            <a:pPr algn="ctr" rtl="0" lvl="0" marR="0" indent="0" marL="0">
              <a:spcBef>
                <a:spcPts val="0"/>
              </a:spcBef>
              <a:buSzPct val="25000"/>
              <a:buNone/>
            </a:pPr>
            <a:r>
              <a:rPr sz="2200" lang="en-GB"/>
              <a:t>Click ‘save’ icon and type in a name.</a:t>
            </a:r>
          </a:p>
          <a:p>
            <a:pPr algn="ctr" rtl="0" lvl="0" marR="0" indent="0" marL="0">
              <a:spcBef>
                <a:spcPts val="0"/>
              </a:spcBef>
              <a:buSzPct val="25000"/>
              <a:buNone/>
            </a:pPr>
            <a:r>
              <a:rPr sz="2200" lang="en-GB"/>
              <a:t>Lets call this one tunes</a:t>
            </a:r>
          </a:p>
        </p:txBody>
      </p:sp>
      <p:pic>
        <p:nvPicPr>
          <p:cNvPr id="153" name="Shape 153"/>
          <p:cNvPicPr preferRelativeResize="0"/>
          <p:nvPr/>
        </p:nvPicPr>
        <p:blipFill>
          <a:blip r:embed="rId3">
            <a:alphaModFix/>
          </a:blip>
          <a:stretch>
            <a:fillRect/>
          </a:stretch>
        </p:blipFill>
        <p:spPr>
          <a:xfrm>
            <a:off y="2859925" x="2770125"/>
            <a:ext cy="1839799" cx="4935325"/>
          </a:xfrm>
          <a:prstGeom prst="rect">
            <a:avLst/>
          </a:prstGeom>
          <a:noFill/>
          <a:ln>
            <a:noFill/>
          </a:ln>
        </p:spPr>
      </p:pic>
      <p:sp>
        <p:nvSpPr>
          <p:cNvPr id="154" name="Shape 154"/>
          <p:cNvSpPr/>
          <p:nvPr/>
        </p:nvSpPr>
        <p:spPr>
          <a:xfrm>
            <a:off y="2142475" x="3874200"/>
            <a:ext cy="910200" cx="5661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txBox="1"/>
          <p:nvPr/>
        </p:nvSpPr>
        <p:spPr>
          <a:xfrm>
            <a:off y="301325" x="504000"/>
            <a:ext cy="14898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try it.</a:t>
            </a:r>
            <a:br>
              <a:rPr sz="2200" lang="en-GB"/>
            </a:br>
            <a:r>
              <a:rPr sz="2200" lang="en-GB"/>
              <a:t>Press the green flag at the top right.</a:t>
            </a:r>
            <a:br>
              <a:rPr sz="2200" lang="en-GB"/>
            </a:br>
            <a:br>
              <a:rPr sz="2200" lang="en-GB"/>
            </a:br>
            <a:r>
              <a:rPr sz="2200" lang="en-GB"/>
              <a:t>What happens ?</a:t>
            </a:r>
          </a:p>
          <a:p>
            <a:pPr algn="l" rtl="0" lvl="0" marR="0" indent="0" marL="0">
              <a:spcBef>
                <a:spcPts val="0"/>
              </a:spcBef>
              <a:buNone/>
            </a:pPr>
            <a:r>
              <a:t/>
            </a:r>
            <a:endParaRPr sz="2200"/>
          </a:p>
        </p:txBody>
      </p:sp>
      <p:sp>
        <p:nvSpPr>
          <p:cNvPr id="160" name="Shape 160"/>
          <p:cNvSpPr txBox="1"/>
          <p:nvPr/>
        </p:nvSpPr>
        <p:spPr>
          <a:xfrm>
            <a:off y="2664137" x="4562112"/>
            <a:ext cy="2231399" cx="956400"/>
          </a:xfrm>
          <a:prstGeom prst="rect">
            <a:avLst/>
          </a:prstGeom>
          <a:noFill/>
          <a:ln>
            <a:noFill/>
          </a:ln>
        </p:spPr>
        <p:txBody>
          <a:bodyPr bIns="91425" rIns="91425" lIns="91425" tIns="91425" anchor="t" anchorCtr="0">
            <a:noAutofit/>
          </a:bodyPr>
          <a:lstStyle/>
          <a:p>
            <a:pPr>
              <a:spcBef>
                <a:spcPts val="0"/>
              </a:spcBef>
              <a:buNone/>
            </a:pPr>
            <a:r>
              <a:rPr sz="15000" lang="en-GB">
                <a:latin typeface="Francois One"/>
                <a:ea typeface="Francois One"/>
                <a:cs typeface="Francois One"/>
                <a:sym typeface="Francois One"/>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We need another sprite now.</a:t>
            </a:r>
            <a:br>
              <a:rPr sz="2200" lang="en-GB"/>
            </a:br>
            <a:r>
              <a:rPr sz="2200" lang="en-GB"/>
              <a:t>Click on the new sprite button with the brush again.</a:t>
            </a:r>
          </a:p>
        </p:txBody>
      </p:sp>
      <p:pic>
        <p:nvPicPr>
          <p:cNvPr id="166" name="Shape 166"/>
          <p:cNvPicPr preferRelativeResize="0"/>
          <p:nvPr/>
        </p:nvPicPr>
        <p:blipFill>
          <a:blip r:embed="rId3">
            <a:alphaModFix/>
          </a:blip>
          <a:stretch>
            <a:fillRect/>
          </a:stretch>
        </p:blipFill>
        <p:spPr>
          <a:xfrm>
            <a:off y="3551575" x="2858625"/>
            <a:ext cy="819150" cx="4362450"/>
          </a:xfrm>
          <a:prstGeom prst="rect">
            <a:avLst/>
          </a:prstGeom>
          <a:noFill/>
          <a:ln>
            <a:noFill/>
          </a:ln>
        </p:spPr>
      </p:pic>
      <p:sp>
        <p:nvSpPr>
          <p:cNvPr id="167" name="Shape 167"/>
          <p:cNvSpPr/>
          <p:nvPr/>
        </p:nvSpPr>
        <p:spPr>
          <a:xfrm>
            <a:off y="4497125" x="4722775"/>
            <a:ext cy="515700" cx="338400"/>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4400" lang="en-GB" i="0">
                <a:latin typeface="Arial"/>
                <a:ea typeface="Arial"/>
                <a:cs typeface="Arial"/>
                <a:sym typeface="Arial"/>
              </a:rPr>
              <a:t>Install Scratch</a:t>
            </a:r>
          </a:p>
        </p:txBody>
      </p:sp>
      <p:sp>
        <p:nvSpPr>
          <p:cNvPr id="51" name="Shape 51"/>
          <p:cNvSpPr txBox="1"/>
          <p:nvPr/>
        </p:nvSpPr>
        <p:spPr>
          <a:xfrm>
            <a:off y="1368000" x="752760"/>
            <a:ext cy="1179359" cx="8391240"/>
          </a:xfrm>
          <a:prstGeom prst="rect">
            <a:avLst/>
          </a:prstGeom>
          <a:noFill/>
          <a:ln>
            <a:noFill/>
          </a:ln>
        </p:spPr>
        <p:txBody>
          <a:bodyPr bIns="45000" rIns="90000" lIns="90000" tIns="45000" anchor="t" anchorCtr="0">
            <a:noAutofit/>
          </a:bodyPr>
          <a:lstStyle/>
          <a:p>
            <a:pPr algn="ctr" rtl="0" lvl="0" marR="0" indent="0" marL="0">
              <a:spcBef>
                <a:spcPts val="0"/>
              </a:spcBef>
              <a:buNone/>
            </a:pPr>
            <a:r>
              <a:rPr strike="noStrike" u="none" b="0" cap="none" baseline="0" sz="1800" lang="en-GB" i="0">
                <a:latin typeface="Arial"/>
                <a:ea typeface="Arial"/>
                <a:cs typeface="Arial"/>
                <a:sym typeface="Arial"/>
              </a:rPr>
              <a:t>Go to =&gt; </a:t>
            </a:r>
            <a:r>
              <a:rPr strike="noStrike" u="sng" b="0" cap="none" baseline="0" sz="1800" lang="en-GB" i="0">
                <a:latin typeface="Arial"/>
                <a:ea typeface="Arial"/>
                <a:cs typeface="Arial"/>
                <a:sym typeface="Arial"/>
              </a:rPr>
              <a:t>http://scratch.mit.edu/scratch_1.4/</a:t>
            </a:r>
          </a:p>
          <a:p>
            <a:pPr algn="l" rtl="0" lvl="0" marR="0" indent="51435" marL="0">
              <a:spcBef>
                <a:spcPts val="0"/>
              </a:spcBef>
              <a:buFont typeface="Arial"/>
              <a:buNone/>
            </a:pPr>
            <a:r>
              <a:t/>
            </a:r>
            <a:endParaRPr strike="noStrike" u="none" b="0" cap="none" baseline="0" sz="1800" i="0"/>
          </a:p>
        </p:txBody>
      </p:sp>
      <p:sp>
        <p:nvSpPr>
          <p:cNvPr id="52" name="Shape 52"/>
          <p:cNvSpPr/>
          <p:nvPr/>
        </p:nvSpPr>
        <p:spPr>
          <a:xfrm>
            <a:off y="2016000" x="2016000"/>
            <a:ext cy="4968000" cx="73439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3" name="Shape 53"/>
          <p:cNvPicPr preferRelativeResize="0"/>
          <p:nvPr/>
        </p:nvPicPr>
        <p:blipFill>
          <a:blip r:embed="rId3">
            <a:alphaModFix/>
          </a:blip>
          <a:stretch>
            <a:fillRect/>
          </a:stretch>
        </p:blipFill>
        <p:spPr>
          <a:xfrm>
            <a:off y="1831669" x="965362"/>
            <a:ext cy="5489075" cx="82708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Using the line tool (see where I am pointing on the left) draw a line from the middle of the top down to the middle of the bottom.  Make sure it is straight.  If it goes wrong just hit cancel.</a:t>
            </a:r>
          </a:p>
        </p:txBody>
      </p:sp>
      <p:sp>
        <p:nvSpPr>
          <p:cNvPr id="173" name="Shape 173"/>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74" name="Shape 174"/>
          <p:cNvPicPr preferRelativeResize="0"/>
          <p:nvPr/>
        </p:nvPicPr>
        <p:blipFill>
          <a:blip r:embed="rId3">
            <a:alphaModFix/>
          </a:blip>
          <a:stretch>
            <a:fillRect/>
          </a:stretch>
        </p:blipFill>
        <p:spPr>
          <a:xfrm>
            <a:off y="2283973" x="1511258"/>
            <a:ext cy="4386399" cx="7237074"/>
          </a:xfrm>
          <a:prstGeom prst="rect">
            <a:avLst/>
          </a:prstGeom>
          <a:noFill/>
          <a:ln>
            <a:noFill/>
          </a:ln>
        </p:spPr>
      </p:pic>
      <p:sp>
        <p:nvSpPr>
          <p:cNvPr id="175" name="Shape 175"/>
          <p:cNvSpPr/>
          <p:nvPr/>
        </p:nvSpPr>
        <p:spPr>
          <a:xfrm rot="-1338827">
            <a:off y="4387082" x="1199283"/>
            <a:ext cy="334042" cx="591816"/>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176" name="Shape 176"/>
          <p:cNvPicPr preferRelativeResize="0"/>
          <p:nvPr/>
        </p:nvPicPr>
        <p:blipFill>
          <a:blip r:embed="rId4">
            <a:alphaModFix/>
          </a:blip>
          <a:stretch>
            <a:fillRect/>
          </a:stretch>
        </p:blipFill>
        <p:spPr>
          <a:xfrm>
            <a:off y="4599550" x="2203150"/>
            <a:ext cy="221399" cx="38840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y="0" x="0"/>
          <a:ext cy="0" cx="0"/>
          <a:chOff y="0" x="0"/>
          <a:chExt cy="0" cx="0"/>
        </a:xfrm>
      </p:grpSpPr>
      <p:sp>
        <p:nvSpPr>
          <p:cNvPr id="181" name="Shape 18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After you have pressed ‘OK’ </a:t>
            </a:r>
          </a:p>
          <a:p>
            <a:pPr algn="ctr" rtl="0" lvl="0" marR="0" indent="0" marL="0">
              <a:spcBef>
                <a:spcPts val="0"/>
              </a:spcBef>
              <a:buSzPct val="25000"/>
              <a:buNone/>
            </a:pPr>
            <a:r>
              <a:rPr sz="2200" lang="en-GB"/>
              <a:t>place the line over the other lines - like this :</a:t>
            </a:r>
          </a:p>
        </p:txBody>
      </p:sp>
      <p:sp>
        <p:nvSpPr>
          <p:cNvPr id="182" name="Shape 182"/>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83" name="Shape 183"/>
          <p:cNvPicPr preferRelativeResize="0"/>
          <p:nvPr/>
        </p:nvPicPr>
        <p:blipFill>
          <a:blip r:embed="rId3">
            <a:alphaModFix/>
          </a:blip>
          <a:stretch>
            <a:fillRect/>
          </a:stretch>
        </p:blipFill>
        <p:spPr>
          <a:xfrm>
            <a:off y="1671150" x="329575"/>
            <a:ext cy="4362450" cx="76581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Make sure the line is still selected down at the bottom right</a:t>
            </a:r>
          </a:p>
          <a:p>
            <a:pPr algn="ctr" rtl="0" lvl="0" marR="0" indent="0" marL="0">
              <a:spcBef>
                <a:spcPts val="0"/>
              </a:spcBef>
              <a:buSzPct val="25000"/>
              <a:buNone/>
            </a:pPr>
            <a:r>
              <a:rPr sz="2200" lang="en-GB"/>
              <a:t>and add some code to tell the line what to do.</a:t>
            </a:r>
          </a:p>
          <a:p>
            <a:pPr algn="ctr" rtl="0" lvl="0" marR="0" indent="0" marL="0">
              <a:spcBef>
                <a:spcPts val="0"/>
              </a:spcBef>
              <a:buSzPct val="25000"/>
              <a:buNone/>
            </a:pPr>
            <a:r>
              <a:rPr sz="2200" lang="en-GB"/>
              <a:t>The orange bits are in control and the blue bits are under motion.</a:t>
            </a:r>
          </a:p>
          <a:p>
            <a:pPr algn="ctr" rtl="0" lvl="0" marR="0" indent="0" marL="0">
              <a:spcBef>
                <a:spcPts val="0"/>
              </a:spcBef>
              <a:buSzPct val="25000"/>
              <a:buNone/>
            </a:pPr>
            <a:r>
              <a:rPr sz="2200" lang="en-GB"/>
              <a:t>You will need to type in the numbers ‘10’ and ‘minus 10’</a:t>
            </a:r>
          </a:p>
        </p:txBody>
      </p:sp>
      <p:sp>
        <p:nvSpPr>
          <p:cNvPr id="189" name="Shape 189"/>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90" name="Shape 190"/>
          <p:cNvPicPr preferRelativeResize="0"/>
          <p:nvPr/>
        </p:nvPicPr>
        <p:blipFill>
          <a:blip r:embed="rId3">
            <a:alphaModFix/>
          </a:blip>
          <a:stretch>
            <a:fillRect/>
          </a:stretch>
        </p:blipFill>
        <p:spPr>
          <a:xfrm>
            <a:off y="2805300" x="2834275"/>
            <a:ext cy="3695700" cx="45910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y="0" x="0"/>
          <a:ext cy="0" cx="0"/>
          <a:chOff y="0" x="0"/>
          <a:chExt cy="0" cx="0"/>
        </a:xfrm>
      </p:grpSpPr>
      <p:sp>
        <p:nvSpPr>
          <p:cNvPr id="195" name="Shape 19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2200" lang="en-GB" i="0">
                <a:latin typeface="Arial"/>
                <a:ea typeface="Arial"/>
                <a:cs typeface="Arial"/>
                <a:sym typeface="Arial"/>
              </a:rPr>
              <a:t>What do your left and right keys do now ?  Why ?</a:t>
            </a:r>
            <a:br>
              <a:rPr strike="noStrike" u="none" b="0" cap="none" baseline="0" sz="2200" lang="en-GB" i="0">
                <a:latin typeface="Arial"/>
                <a:ea typeface="Arial"/>
                <a:cs typeface="Arial"/>
                <a:sym typeface="Arial"/>
              </a:rPr>
            </a:br>
            <a:r>
              <a:rPr strike="noStrike" u="none" b="0" cap="none" baseline="0" sz="2200" lang="en-GB" i="0">
                <a:latin typeface="Arial"/>
                <a:ea typeface="Arial"/>
                <a:cs typeface="Arial"/>
                <a:sym typeface="Arial"/>
              </a:rPr>
              <a:t>What do the up and down keys do ? Why ?</a:t>
            </a:r>
          </a:p>
        </p:txBody>
      </p:sp>
      <p:sp>
        <p:nvSpPr>
          <p:cNvPr id="196" name="Shape 196"/>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97" name="Shape 197"/>
          <p:cNvPicPr preferRelativeResize="0"/>
          <p:nvPr/>
        </p:nvPicPr>
        <p:blipFill>
          <a:blip r:embed="rId3">
            <a:alphaModFix/>
          </a:blip>
          <a:stretch>
            <a:fillRect/>
          </a:stretch>
        </p:blipFill>
        <p:spPr>
          <a:xfrm>
            <a:off y="1773162" x="1691650"/>
            <a:ext cy="4375859" cx="68763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Time for another sprite :</a:t>
            </a:r>
          </a:p>
        </p:txBody>
      </p:sp>
      <p:sp>
        <p:nvSpPr>
          <p:cNvPr id="203" name="Shape 203"/>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04" name="Shape 204"/>
          <p:cNvPicPr preferRelativeResize="0"/>
          <p:nvPr/>
        </p:nvPicPr>
        <p:blipFill>
          <a:blip r:embed="rId3">
            <a:alphaModFix/>
          </a:blip>
          <a:stretch>
            <a:fillRect/>
          </a:stretch>
        </p:blipFill>
        <p:spPr>
          <a:xfrm>
            <a:off y="3551575" x="2858625"/>
            <a:ext cy="819150" cx="4362450"/>
          </a:xfrm>
          <a:prstGeom prst="rect">
            <a:avLst/>
          </a:prstGeom>
          <a:noFill/>
          <a:ln>
            <a:noFill/>
          </a:ln>
        </p:spPr>
      </p:pic>
      <p:sp>
        <p:nvSpPr>
          <p:cNvPr id="205" name="Shape 205"/>
          <p:cNvSpPr/>
          <p:nvPr/>
        </p:nvSpPr>
        <p:spPr>
          <a:xfrm>
            <a:off y="4497125" x="4722775"/>
            <a:ext cy="515700" cx="338400"/>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Make this one a bit bigger than the last dot. Maybe three dot by 3 dots</a:t>
            </a:r>
          </a:p>
          <a:p>
            <a:pPr algn="ctr" rtl="0" lvl="0" marR="0" indent="0" marL="0">
              <a:spcBef>
                <a:spcPts val="0"/>
              </a:spcBef>
              <a:buSzPct val="25000"/>
              <a:buNone/>
            </a:pPr>
            <a:r>
              <a:rPr sz="2200" lang="en-GB"/>
              <a:t>make it quite close to the centre of the screen.</a:t>
            </a:r>
          </a:p>
        </p:txBody>
      </p:sp>
      <p:sp>
        <p:nvSpPr>
          <p:cNvPr id="211" name="Shape 211"/>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12" name="Shape 212"/>
          <p:cNvPicPr preferRelativeResize="0"/>
          <p:nvPr/>
        </p:nvPicPr>
        <p:blipFill>
          <a:blip r:embed="rId3">
            <a:alphaModFix/>
          </a:blip>
          <a:stretch>
            <a:fillRect/>
          </a:stretch>
        </p:blipFill>
        <p:spPr>
          <a:xfrm>
            <a:off y="2617323" x="1989545"/>
            <a:ext cy="3697575" cx="61005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And lets give this new sprite some code to move about too.</a:t>
            </a:r>
          </a:p>
          <a:p>
            <a:pPr algn="ctr" rtl="0" lvl="0" marR="0" indent="0" marL="0">
              <a:spcBef>
                <a:spcPts val="0"/>
              </a:spcBef>
              <a:buSzPct val="25000"/>
              <a:buNone/>
            </a:pPr>
            <a:r>
              <a:rPr sz="2200" lang="en-GB"/>
              <a:t>The ‘change y’ commands are in the variables section.</a:t>
            </a:r>
          </a:p>
        </p:txBody>
      </p:sp>
      <p:sp>
        <p:nvSpPr>
          <p:cNvPr id="218" name="Shape 218"/>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19" name="Shape 219"/>
          <p:cNvPicPr preferRelativeResize="0"/>
          <p:nvPr/>
        </p:nvPicPr>
        <p:blipFill>
          <a:blip r:embed="rId3">
            <a:alphaModFix/>
          </a:blip>
          <a:stretch>
            <a:fillRect/>
          </a:stretch>
        </p:blipFill>
        <p:spPr>
          <a:xfrm>
            <a:off y="2938525" x="2920000"/>
            <a:ext cy="3028950" cx="44196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
        <p:nvSpPr>
          <p:cNvPr id="224" name="Shape 22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Most of these are in control.  The green ones are in operations.</a:t>
            </a:r>
          </a:p>
        </p:txBody>
      </p:sp>
      <p:sp>
        <p:nvSpPr>
          <p:cNvPr id="225" name="Shape 225"/>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26" name="Shape 226"/>
          <p:cNvPicPr preferRelativeResize="0"/>
          <p:nvPr/>
        </p:nvPicPr>
        <p:blipFill>
          <a:blip r:embed="rId3">
            <a:alphaModFix/>
          </a:blip>
          <a:stretch>
            <a:fillRect/>
          </a:stretch>
        </p:blipFill>
        <p:spPr>
          <a:xfrm>
            <a:off y="1563425" x="3880575"/>
            <a:ext cy="5355950" cx="24984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We need some variables on the left to check and you type in the numbers on the right. </a:t>
            </a:r>
          </a:p>
        </p:txBody>
      </p:sp>
      <p:sp>
        <p:nvSpPr>
          <p:cNvPr id="232" name="Shape 232"/>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33" name="Shape 233"/>
          <p:cNvPicPr preferRelativeResize="0"/>
          <p:nvPr/>
        </p:nvPicPr>
        <p:blipFill>
          <a:blip r:embed="rId3">
            <a:alphaModFix/>
          </a:blip>
          <a:stretch>
            <a:fillRect/>
          </a:stretch>
        </p:blipFill>
        <p:spPr>
          <a:xfrm>
            <a:off y="1920550" x="3972787"/>
            <a:ext cy="4758674" cx="213412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There are a few more bits to add - take your time…</a:t>
            </a:r>
            <a:br>
              <a:rPr sz="2200" lang="en-GB"/>
            </a:br>
            <a:r>
              <a:rPr sz="2200" lang="en-GB"/>
              <a:t>Orange bits are in variables. Blue in motion and Purple in pen.</a:t>
            </a:r>
          </a:p>
        </p:txBody>
      </p:sp>
      <p:sp>
        <p:nvSpPr>
          <p:cNvPr id="239" name="Shape 239"/>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40" name="Shape 240"/>
          <p:cNvPicPr preferRelativeResize="0"/>
          <p:nvPr/>
        </p:nvPicPr>
        <p:blipFill>
          <a:blip r:embed="rId3">
            <a:alphaModFix/>
          </a:blip>
          <a:stretch>
            <a:fillRect/>
          </a:stretch>
        </p:blipFill>
        <p:spPr>
          <a:xfrm>
            <a:off y="1673475" x="3801925"/>
            <a:ext cy="5622123" cx="24767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p:nvPr/>
        </p:nvSpPr>
        <p:spPr>
          <a:xfrm>
            <a:off y="129240" x="178919"/>
            <a:ext cy="7322760" cx="973727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59" name="Shape 59"/>
          <p:cNvPicPr preferRelativeResize="0"/>
          <p:nvPr/>
        </p:nvPicPr>
        <p:blipFill>
          <a:blip r:embed="rId3">
            <a:alphaModFix/>
          </a:blip>
          <a:stretch>
            <a:fillRect/>
          </a:stretch>
        </p:blipFill>
        <p:spPr>
          <a:xfrm>
            <a:off y="160724" x="324472"/>
            <a:ext cy="7322751" cx="9432051"/>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add a new bit of code.  It goes into the same middle section.</a:t>
            </a:r>
          </a:p>
          <a:p>
            <a:pPr algn="ctr" rtl="0" lvl="0" marR="0" indent="0" marL="0">
              <a:spcBef>
                <a:spcPts val="0"/>
              </a:spcBef>
              <a:buSzPct val="25000"/>
              <a:buNone/>
            </a:pPr>
            <a:r>
              <a:rPr sz="2200" lang="en-GB"/>
              <a:t>When you get the ‘set pen colour’ command use the one that says ‘0’ not the one with a colour blob.</a:t>
            </a:r>
          </a:p>
          <a:p>
            <a:pPr algn="ctr" rtl="0" lvl="0" marR="0" indent="0" marL="0">
              <a:spcBef>
                <a:spcPts val="0"/>
              </a:spcBef>
              <a:buSzPct val="25000"/>
              <a:buNone/>
            </a:pPr>
            <a:r>
              <a:rPr sz="2200" lang="en-GB"/>
              <a:t>Remember to put in the values and make sure you get the Blue bits in the right order ‘y x y x y’</a:t>
            </a:r>
          </a:p>
        </p:txBody>
      </p:sp>
      <p:pic>
        <p:nvPicPr>
          <p:cNvPr id="246" name="Shape 246"/>
          <p:cNvPicPr preferRelativeResize="0"/>
          <p:nvPr/>
        </p:nvPicPr>
        <p:blipFill>
          <a:blip r:embed="rId3">
            <a:alphaModFix/>
          </a:blip>
          <a:stretch>
            <a:fillRect/>
          </a:stretch>
        </p:blipFill>
        <p:spPr>
          <a:xfrm>
            <a:off y="2713150" x="3030537"/>
            <a:ext cy="4286250" cx="40195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line in the bottom right corner.</a:t>
            </a:r>
          </a:p>
          <a:p>
            <a:pPr algn="ctr" rtl="0" lvl="0" marR="0" indent="0" marL="0">
              <a:spcBef>
                <a:spcPts val="0"/>
              </a:spcBef>
              <a:buSzPct val="25000"/>
              <a:buNone/>
            </a:pPr>
            <a:r>
              <a:rPr sz="2200" lang="en-GB"/>
              <a:t>We need some code for the line now :</a:t>
            </a:r>
          </a:p>
        </p:txBody>
      </p:sp>
      <p:pic>
        <p:nvPicPr>
          <p:cNvPr id="252" name="Shape 252"/>
          <p:cNvPicPr preferRelativeResize="0"/>
          <p:nvPr/>
        </p:nvPicPr>
        <p:blipFill>
          <a:blip r:embed="rId3">
            <a:alphaModFix/>
          </a:blip>
          <a:stretch>
            <a:fillRect/>
          </a:stretch>
        </p:blipFill>
        <p:spPr>
          <a:xfrm>
            <a:off y="2707766" x="3186341"/>
            <a:ext cy="1755950" cx="3707000"/>
          </a:xfrm>
          <a:prstGeom prst="rect">
            <a:avLst/>
          </a:prstGeom>
          <a:noFill/>
          <a:ln>
            <a:noFill/>
          </a:ln>
        </p:spPr>
      </p:pic>
      <p:sp>
        <p:nvSpPr>
          <p:cNvPr id="253" name="Shape 253"/>
          <p:cNvSpPr/>
          <p:nvPr/>
        </p:nvSpPr>
        <p:spPr>
          <a:xfrm>
            <a:off y="4355225" x="4869012"/>
            <a:ext cy="668700" cx="342600"/>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More code… again drag the bits into the middle and put them together.</a:t>
            </a:r>
            <a:br>
              <a:rPr sz="2200" lang="en-GB"/>
            </a:br>
            <a:r>
              <a:rPr sz="2200" lang="en-GB"/>
              <a:t>If you need more room you can move up or down using the arrow on the right hand side of the middle area.</a:t>
            </a:r>
          </a:p>
        </p:txBody>
      </p:sp>
      <p:pic>
        <p:nvPicPr>
          <p:cNvPr id="259" name="Shape 259"/>
          <p:cNvPicPr preferRelativeResize="0"/>
          <p:nvPr/>
        </p:nvPicPr>
        <p:blipFill>
          <a:blip r:embed="rId3">
            <a:alphaModFix/>
          </a:blip>
          <a:stretch>
            <a:fillRect/>
          </a:stretch>
        </p:blipFill>
        <p:spPr>
          <a:xfrm>
            <a:off y="2487225" x="3353925"/>
            <a:ext cy="3867150" cx="33718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
        <p:nvSpPr>
          <p:cNvPr id="264" name="Shape 26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More code ? Will this ever end ?</a:t>
            </a:r>
          </a:p>
        </p:txBody>
      </p:sp>
      <p:sp>
        <p:nvSpPr>
          <p:cNvPr id="265" name="Shape 265"/>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66" name="Shape 266"/>
          <p:cNvPicPr preferRelativeResize="0"/>
          <p:nvPr/>
        </p:nvPicPr>
        <p:blipFill>
          <a:blip r:embed="rId3">
            <a:alphaModFix/>
          </a:blip>
          <a:stretch>
            <a:fillRect/>
          </a:stretch>
        </p:blipFill>
        <p:spPr>
          <a:xfrm>
            <a:off y="2185875" x="3129550"/>
            <a:ext cy="4286250" cx="40005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sp>
        <p:nvSpPr>
          <p:cNvPr id="271" name="Shape 27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Break time…</a:t>
            </a:r>
            <a:br>
              <a:rPr sz="2200" lang="en-GB"/>
            </a:br>
            <a:r>
              <a:rPr sz="2200" lang="en-GB"/>
              <a:t>take 5 minutes.  Rest your eyes, legs, fingers and all that.</a:t>
            </a:r>
          </a:p>
          <a:p>
            <a:pPr algn="ctr" rtl="0" lvl="0" marR="0" indent="0" marL="0">
              <a:spcBef>
                <a:spcPts val="0"/>
              </a:spcBef>
              <a:buSzPct val="25000"/>
              <a:buNone/>
            </a:pPr>
            <a:r>
              <a:rPr sz="2200" lang="en-GB"/>
              <a:t>Have a drink and a snack - keep up the energy levels</a:t>
            </a:r>
          </a:p>
          <a:p>
            <a:pPr algn="ctr" rtl="0" lvl="0" marR="0" indent="0" marL="0">
              <a:spcBef>
                <a:spcPts val="0"/>
              </a:spcBef>
              <a:buSzPct val="25000"/>
              <a:buNone/>
            </a:pPr>
            <a:r>
              <a:rPr sz="2200" lang="en-GB"/>
              <a:t>That was a lot of coding work…. we are almost there now</a:t>
            </a:r>
          </a:p>
        </p:txBody>
      </p:sp>
      <p:sp>
        <p:nvSpPr>
          <p:cNvPr id="272" name="Shape 272"/>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73" name="Shape 273"/>
          <p:cNvPicPr preferRelativeResize="0"/>
          <p:nvPr/>
        </p:nvPicPr>
        <p:blipFill>
          <a:blip r:embed="rId3">
            <a:alphaModFix/>
          </a:blip>
          <a:stretch>
            <a:fillRect/>
          </a:stretch>
        </p:blipFill>
        <p:spPr>
          <a:xfrm>
            <a:off y="1902775" x="2571087"/>
            <a:ext cy="4938449" cx="493844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nvSpPr>
        <p:spPr>
          <a:xfrm>
            <a:off y="301328" x="504000"/>
            <a:ext cy="20004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You should still be in the line.</a:t>
            </a:r>
            <a:br>
              <a:rPr sz="2200" lang="en-GB"/>
            </a:br>
            <a:r>
              <a:rPr sz="2200" lang="en-GB"/>
              <a:t>Make up this bit of code.  Dont worry about the colours for the moment.</a:t>
            </a:r>
          </a:p>
          <a:p>
            <a:pPr algn="ctr" rtl="0" lvl="0" marR="0" indent="0" marL="0">
              <a:spcBef>
                <a:spcPts val="0"/>
              </a:spcBef>
              <a:buSzPct val="25000"/>
              <a:buNone/>
            </a:pPr>
            <a:r>
              <a:rPr sz="2200" lang="en-GB"/>
              <a:t>Just get the numbers right.</a:t>
            </a:r>
          </a:p>
          <a:p>
            <a:pPr algn="ctr" rtl="0" lvl="0" marR="0" indent="0" marL="0">
              <a:spcBef>
                <a:spcPts val="0"/>
              </a:spcBef>
              <a:buNone/>
            </a:pPr>
            <a:r>
              <a:t/>
            </a:r>
            <a:endParaRPr sz="2200"/>
          </a:p>
          <a:p>
            <a:pPr algn="ctr" rtl="0" lvl="0" marR="0" indent="0" marL="0">
              <a:spcBef>
                <a:spcPts val="0"/>
              </a:spcBef>
              <a:buSzPct val="25000"/>
              <a:buNone/>
            </a:pPr>
            <a:r>
              <a:rPr sz="2200" lang="en-GB"/>
              <a:t>We need 9 of these so right click (if you have a mac CTRL + click)</a:t>
            </a:r>
            <a:br>
              <a:rPr sz="2200" lang="en-GB"/>
            </a:br>
            <a:r>
              <a:rPr sz="2200" lang="en-GB"/>
              <a:t>and select duplicate.  Repeat until you have 9 blocks just like this one.</a:t>
            </a:r>
          </a:p>
        </p:txBody>
      </p:sp>
      <p:sp>
        <p:nvSpPr>
          <p:cNvPr id="279" name="Shape 279"/>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280" name="Shape 280"/>
          <p:cNvPicPr preferRelativeResize="0"/>
          <p:nvPr/>
        </p:nvPicPr>
        <p:blipFill>
          <a:blip r:embed="rId3">
            <a:alphaModFix/>
          </a:blip>
          <a:stretch>
            <a:fillRect/>
          </a:stretch>
        </p:blipFill>
        <p:spPr>
          <a:xfrm>
            <a:off y="2900575" x="3119000"/>
            <a:ext cy="2000250" cx="428625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y="0" x="0"/>
          <a:ext cy="0" cx="0"/>
          <a:chOff y="0" x="0"/>
          <a:chExt cy="0" cx="0"/>
        </a:xfrm>
      </p:grpSpPr>
      <p:sp>
        <p:nvSpPr>
          <p:cNvPr id="285" name="Shape 285"/>
          <p:cNvSpPr txBox="1"/>
          <p:nvPr/>
        </p:nvSpPr>
        <p:spPr>
          <a:xfrm>
            <a:off y="301326" x="504000"/>
            <a:ext cy="17024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Run the program (by clicking the green flag) and move about.</a:t>
            </a:r>
          </a:p>
          <a:p>
            <a:pPr algn="ctr" rtl="0" lvl="0" marR="0" indent="0" marL="0">
              <a:spcBef>
                <a:spcPts val="0"/>
              </a:spcBef>
              <a:buSzPct val="25000"/>
              <a:buNone/>
            </a:pPr>
            <a:r>
              <a:rPr sz="2200" lang="en-GB"/>
              <a:t>Place a dot on the lowest line by pressing the space bar.</a:t>
            </a:r>
          </a:p>
          <a:p>
            <a:pPr algn="ctr" rtl="0" lvl="0" marR="0" indent="0" marL="0">
              <a:spcBef>
                <a:spcPts val="0"/>
              </a:spcBef>
              <a:buSzPct val="25000"/>
              <a:buNone/>
            </a:pPr>
            <a:r>
              <a:rPr sz="2200" lang="en-GB"/>
              <a:t>Now move up and over a bit and place another dot in the space between the lines and now on the next line...and all the way like this to the top</a:t>
            </a:r>
          </a:p>
        </p:txBody>
      </p:sp>
      <p:pic>
        <p:nvPicPr>
          <p:cNvPr id="286" name="Shape 286"/>
          <p:cNvPicPr preferRelativeResize="0"/>
          <p:nvPr/>
        </p:nvPicPr>
        <p:blipFill>
          <a:blip r:embed="rId3">
            <a:alphaModFix/>
          </a:blip>
          <a:stretch>
            <a:fillRect/>
          </a:stretch>
        </p:blipFill>
        <p:spPr>
          <a:xfrm>
            <a:off y="2588225" x="3478212"/>
            <a:ext cy="3695700" cx="31242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nvSpPr>
        <p:spPr>
          <a:xfrm>
            <a:off y="301326" x="504000"/>
            <a:ext cy="17024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 your big dot will not move up and down </a:t>
            </a:r>
          </a:p>
          <a:p>
            <a:pPr algn="ctr" rtl="0" lvl="0" marR="0" indent="0" marL="0">
              <a:spcBef>
                <a:spcPts val="0"/>
              </a:spcBef>
              <a:buSzPct val="25000"/>
              <a:buNone/>
            </a:pPr>
            <a:r>
              <a:rPr sz="2200" lang="en-GB"/>
              <a:t>add in this one statement to the Big dot sprite code. </a:t>
            </a:r>
          </a:p>
          <a:p>
            <a:pPr algn="ctr" rtl="0" lvl="0" marR="0" indent="0" marL="0">
              <a:spcBef>
                <a:spcPts val="0"/>
              </a:spcBef>
              <a:buSzPct val="25000"/>
              <a:buNone/>
            </a:pPr>
            <a:r>
              <a:rPr sz="2200" lang="en-GB"/>
              <a:t>Then switch back to the line code again.</a:t>
            </a:r>
          </a:p>
          <a:p>
            <a:pPr algn="ctr" rtl="0" lvl="0" marR="0" indent="0" marL="0">
              <a:spcBef>
                <a:spcPts val="0"/>
              </a:spcBef>
              <a:buSzPct val="25000"/>
              <a:buNone/>
            </a:pPr>
            <a:r>
              <a:rPr sz="2200" lang="en-GB"/>
              <a:t>That should fix it.</a:t>
            </a:r>
          </a:p>
        </p:txBody>
      </p:sp>
      <p:pic>
        <p:nvPicPr>
          <p:cNvPr id="292" name="Shape 292"/>
          <p:cNvPicPr preferRelativeResize="0"/>
          <p:nvPr/>
        </p:nvPicPr>
        <p:blipFill>
          <a:blip r:embed="rId3">
            <a:alphaModFix/>
          </a:blip>
          <a:stretch>
            <a:fillRect/>
          </a:stretch>
        </p:blipFill>
        <p:spPr>
          <a:xfrm>
            <a:off y="3046225" x="3402012"/>
            <a:ext cy="2552700" cx="3276600"/>
          </a:xfrm>
          <a:prstGeom prst="rect">
            <a:avLst/>
          </a:prstGeom>
          <a:noFill/>
          <a:ln>
            <a:noFill/>
          </a:ln>
        </p:spPr>
      </p:pic>
      <p:sp>
        <p:nvSpPr>
          <p:cNvPr id="293" name="Shape 293"/>
          <p:cNvSpPr/>
          <p:nvPr/>
        </p:nvSpPr>
        <p:spPr>
          <a:xfrm>
            <a:off y="4077925" x="3050300"/>
            <a:ext cy="358799" cx="7013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nvSpPr>
        <p:spPr>
          <a:xfrm>
            <a:off y="301326" x="504000"/>
            <a:ext cy="17024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Run the program (by clicking the green flag) and move about.</a:t>
            </a:r>
          </a:p>
          <a:p>
            <a:pPr algn="ctr" rtl="0" lvl="0" marR="0" indent="0" marL="0">
              <a:spcBef>
                <a:spcPts val="0"/>
              </a:spcBef>
              <a:buSzPct val="25000"/>
              <a:buNone/>
            </a:pPr>
            <a:r>
              <a:rPr sz="2200" lang="en-GB"/>
              <a:t>Place a dot on the lowest line by pressing the space bar.</a:t>
            </a:r>
          </a:p>
          <a:p>
            <a:pPr algn="ctr" rtl="0" lvl="0" marR="0" indent="0" marL="0">
              <a:spcBef>
                <a:spcPts val="0"/>
              </a:spcBef>
              <a:buSzPct val="25000"/>
              <a:buNone/>
            </a:pPr>
            <a:r>
              <a:rPr sz="2200" lang="en-GB"/>
              <a:t>Now move up and over a bit and place another dot in the space between the lines and now on the next line...and all the way like this to the top</a:t>
            </a:r>
          </a:p>
        </p:txBody>
      </p:sp>
      <p:pic>
        <p:nvPicPr>
          <p:cNvPr id="299" name="Shape 299"/>
          <p:cNvPicPr preferRelativeResize="0"/>
          <p:nvPr/>
        </p:nvPicPr>
        <p:blipFill>
          <a:blip r:embed="rId3">
            <a:alphaModFix/>
          </a:blip>
          <a:stretch>
            <a:fillRect/>
          </a:stretch>
        </p:blipFill>
        <p:spPr>
          <a:xfrm>
            <a:off y="2588225" x="3478212"/>
            <a:ext cy="3695700" cx="31242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y="0" x="0"/>
          <a:ext cy="0" cx="0"/>
          <a:chOff y="0" x="0"/>
          <a:chExt cy="0" cx="0"/>
        </a:xfrm>
      </p:grpSpPr>
      <p:sp>
        <p:nvSpPr>
          <p:cNvPr id="304" name="Shape 304"/>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On the top block that you made a minute ago, click on the colour on the right and now click on the dot that you just put on the bottom bar</a:t>
            </a:r>
            <a:br>
              <a:rPr sz="2200" lang="en-GB"/>
            </a:br>
            <a:r>
              <a:rPr sz="2200" lang="en-GB"/>
              <a:t>If it goes ‘white’ you missed :) Try it again until it goes red.</a:t>
            </a:r>
          </a:p>
          <a:p>
            <a:pPr algn="ctr" rtl="0" lvl="0" marR="0" indent="0" marL="0">
              <a:spcBef>
                <a:spcPts val="0"/>
              </a:spcBef>
              <a:buNone/>
            </a:pPr>
            <a:r>
              <a:t/>
            </a:r>
            <a:endParaRPr sz="2200"/>
          </a:p>
          <a:p>
            <a:pPr algn="ctr" rtl="0" lvl="0" marR="0" indent="0" marL="0">
              <a:spcBef>
                <a:spcPts val="0"/>
              </a:spcBef>
              <a:buSzPct val="25000"/>
              <a:buNone/>
            </a:pPr>
            <a:r>
              <a:rPr sz="2200" lang="en-GB"/>
              <a:t>Repeat this for all of them :</a:t>
            </a:r>
          </a:p>
        </p:txBody>
      </p:sp>
      <p:pic>
        <p:nvPicPr>
          <p:cNvPr id="305" name="Shape 305"/>
          <p:cNvPicPr preferRelativeResize="0"/>
          <p:nvPr/>
        </p:nvPicPr>
        <p:blipFill>
          <a:blip r:embed="rId3">
            <a:alphaModFix/>
          </a:blip>
          <a:stretch>
            <a:fillRect/>
          </a:stretch>
        </p:blipFill>
        <p:spPr>
          <a:xfrm>
            <a:off y="1973950" x="3282875"/>
            <a:ext cy="5240650" cx="35148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nvSpPr>
        <p:spPr>
          <a:xfrm>
            <a:off y="301319" x="504000"/>
            <a:ext cy="1262160" cx="907164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Today we do not need our friendly scratch cat so right click on it and select delete. If you have a mac press CTRL and click.</a:t>
            </a:r>
          </a:p>
        </p:txBody>
      </p:sp>
      <p:sp>
        <p:nvSpPr>
          <p:cNvPr id="65" name="Shape 65"/>
          <p:cNvSpPr/>
          <p:nvPr/>
        </p:nvSpPr>
        <p:spPr>
          <a:xfrm>
            <a:off y="1837440" x="1691640"/>
            <a:ext cy="4247280" cx="687635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66" name="Shape 66"/>
          <p:cNvPicPr preferRelativeResize="0"/>
          <p:nvPr/>
        </p:nvPicPr>
        <p:blipFill>
          <a:blip r:embed="rId3">
            <a:alphaModFix/>
          </a:blip>
          <a:stretch>
            <a:fillRect/>
          </a:stretch>
        </p:blipFill>
        <p:spPr>
          <a:xfrm>
            <a:off y="2274725" x="1935162"/>
            <a:ext cy="3810000" cx="62103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we need to change the note number. The top one is 52</a:t>
            </a:r>
          </a:p>
          <a:p>
            <a:pPr algn="ctr" rtl="0" lvl="0" marR="0" indent="0" marL="0">
              <a:spcBef>
                <a:spcPts val="0"/>
              </a:spcBef>
              <a:buSzPct val="25000"/>
              <a:buNone/>
            </a:pPr>
            <a:r>
              <a:rPr sz="2200" lang="en-GB"/>
              <a:t>then 53, then 55, then 57, then 59,</a:t>
            </a:r>
          </a:p>
          <a:p>
            <a:pPr algn="ctr" rtl="0" lvl="0" marR="0" indent="0" marL="0">
              <a:spcBef>
                <a:spcPts val="0"/>
              </a:spcBef>
              <a:buSzPct val="25000"/>
              <a:buNone/>
            </a:pPr>
            <a:r>
              <a:rPr sz="2200" lang="en-GB"/>
              <a:t>then 60, then 62, then 64 and finally 65.</a:t>
            </a:r>
          </a:p>
        </p:txBody>
      </p:sp>
      <p:pic>
        <p:nvPicPr>
          <p:cNvPr id="311" name="Shape 311"/>
          <p:cNvPicPr preferRelativeResize="0"/>
          <p:nvPr/>
        </p:nvPicPr>
        <p:blipFill>
          <a:blip r:embed="rId3">
            <a:alphaModFix/>
          </a:blip>
          <a:stretch>
            <a:fillRect/>
          </a:stretch>
        </p:blipFill>
        <p:spPr>
          <a:xfrm>
            <a:off y="1987550" x="3281162"/>
            <a:ext cy="5244324" cx="351735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y="0" x="0"/>
          <a:ext cy="0" cx="0"/>
          <a:chOff y="0" x="0"/>
          <a:chExt cy="0" cx="0"/>
        </a:xfrm>
      </p:grpSpPr>
      <p:sp>
        <p:nvSpPr>
          <p:cNvPr id="316" name="Shape 316"/>
          <p:cNvSpPr txBox="1"/>
          <p:nvPr/>
        </p:nvSpPr>
        <p:spPr>
          <a:xfrm>
            <a:off y="301327" x="504000"/>
            <a:ext cy="18192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Put all these blocks together and put them inside the bit of code you have already with the green flag. Put them under the ‘set x’ bit</a:t>
            </a:r>
          </a:p>
          <a:p>
            <a:pPr algn="ctr" rtl="0" lvl="0" marR="0" indent="0" marL="0">
              <a:spcBef>
                <a:spcPts val="0"/>
              </a:spcBef>
              <a:buNone/>
            </a:pPr>
            <a:r>
              <a:t/>
            </a:r>
            <a:endParaRPr sz="2200"/>
          </a:p>
        </p:txBody>
      </p:sp>
      <p:pic>
        <p:nvPicPr>
          <p:cNvPr id="317" name="Shape 317"/>
          <p:cNvPicPr preferRelativeResize="0"/>
          <p:nvPr/>
        </p:nvPicPr>
        <p:blipFill>
          <a:blip r:embed="rId3">
            <a:alphaModFix/>
          </a:blip>
          <a:stretch>
            <a:fillRect/>
          </a:stretch>
        </p:blipFill>
        <p:spPr>
          <a:xfrm>
            <a:off y="2818132" x="2984032"/>
            <a:ext cy="3809075" cx="4112574"/>
          </a:xfrm>
          <a:prstGeom prst="rect">
            <a:avLst/>
          </a:prstGeom>
          <a:noFill/>
          <a:ln>
            <a:noFill/>
          </a:ln>
        </p:spPr>
      </p:pic>
      <p:sp>
        <p:nvSpPr>
          <p:cNvPr id="318" name="Shape 318"/>
          <p:cNvSpPr/>
          <p:nvPr/>
        </p:nvSpPr>
        <p:spPr>
          <a:xfrm>
            <a:off y="4387850" x="2365175"/>
            <a:ext cy="358799" cx="9296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y="0" x="0"/>
          <a:ext cy="0" cx="0"/>
          <a:chOff y="0" x="0"/>
          <a:chExt cy="0" cx="0"/>
        </a:xfrm>
      </p:grpSpPr>
      <p:sp>
        <p:nvSpPr>
          <p:cNvPr id="323" name="Shape 323"/>
          <p:cNvSpPr txBox="1"/>
          <p:nvPr/>
        </p:nvSpPr>
        <p:spPr>
          <a:xfrm>
            <a:off y="301327" x="504000"/>
            <a:ext cy="18192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Phew - that was hard work.</a:t>
            </a:r>
            <a:br>
              <a:rPr sz="2200" lang="en-GB"/>
            </a:br>
            <a:r>
              <a:rPr sz="2200" lang="en-GB"/>
              <a:t>But guess what….. its testing time.</a:t>
            </a:r>
            <a:br>
              <a:rPr sz="2200" lang="en-GB"/>
            </a:br>
            <a:r>
              <a:rPr sz="2200" lang="en-GB"/>
              <a:t>Press the green flag to start (or clear the screen).</a:t>
            </a:r>
            <a:br>
              <a:rPr sz="2200" lang="en-GB"/>
            </a:br>
            <a:r>
              <a:rPr sz="2200" lang="en-GB"/>
              <a:t>Arrow keys move round.  </a:t>
            </a:r>
            <a:br>
              <a:rPr sz="2200" lang="en-GB"/>
            </a:br>
            <a:r>
              <a:rPr sz="2200" lang="en-GB"/>
              <a:t>P key plays what you have put down</a:t>
            </a:r>
            <a:br>
              <a:rPr sz="2200" lang="en-GB"/>
            </a:br>
            <a:r>
              <a:rPr sz="2200" lang="en-GB"/>
              <a:t>and S key stops</a:t>
            </a:r>
          </a:p>
        </p:txBody>
      </p:sp>
      <p:pic>
        <p:nvPicPr>
          <p:cNvPr id="324" name="Shape 324"/>
          <p:cNvPicPr preferRelativeResize="0"/>
          <p:nvPr/>
        </p:nvPicPr>
        <p:blipFill>
          <a:blip r:embed="rId3">
            <a:alphaModFix/>
          </a:blip>
          <a:stretch>
            <a:fillRect/>
          </a:stretch>
        </p:blipFill>
        <p:spPr>
          <a:xfrm>
            <a:off y="2980223" x="2152400"/>
            <a:ext cy="3674924" cx="57748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y="0" x="0"/>
          <a:ext cy="0" cx="0"/>
          <a:chOff y="0" x="0"/>
          <a:chExt cy="0" cx="0"/>
        </a:xfrm>
      </p:grpSpPr>
      <p:sp>
        <p:nvSpPr>
          <p:cNvPr id="329" name="Shape 329"/>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What have we used today ?</a:t>
            </a:r>
          </a:p>
        </p:txBody>
      </p:sp>
      <p:sp>
        <p:nvSpPr>
          <p:cNvPr id="330" name="Shape 330"/>
          <p:cNvSpPr txBox="1"/>
          <p:nvPr/>
        </p:nvSpPr>
        <p:spPr>
          <a:xfrm>
            <a:off y="3359087" x="-564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Loops</a:t>
            </a:r>
          </a:p>
        </p:txBody>
      </p:sp>
      <p:sp>
        <p:nvSpPr>
          <p:cNvPr id="331" name="Shape 331"/>
          <p:cNvSpPr txBox="1"/>
          <p:nvPr/>
        </p:nvSpPr>
        <p:spPr>
          <a:xfrm>
            <a:off y="3359087" x="31799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Variables</a:t>
            </a:r>
          </a:p>
        </p:txBody>
      </p:sp>
      <p:sp>
        <p:nvSpPr>
          <p:cNvPr id="332" name="Shape 332"/>
          <p:cNvSpPr txBox="1"/>
          <p:nvPr/>
        </p:nvSpPr>
        <p:spPr>
          <a:xfrm>
            <a:off y="3359087" x="6109600"/>
            <a:ext cy="841499" cx="36503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‘If’</a:t>
            </a:r>
          </a:p>
        </p:txBody>
      </p:sp>
      <p:pic>
        <p:nvPicPr>
          <p:cNvPr id="333" name="Shape 333"/>
          <p:cNvPicPr preferRelativeResize="0"/>
          <p:nvPr/>
        </p:nvPicPr>
        <p:blipFill>
          <a:blip r:embed="rId3">
            <a:alphaModFix/>
          </a:blip>
          <a:stretch>
            <a:fillRect/>
          </a:stretch>
        </p:blipFill>
        <p:spPr>
          <a:xfrm>
            <a:off y="4310146" x="3899275"/>
            <a:ext cy="796250" cx="2258174"/>
          </a:xfrm>
          <a:prstGeom prst="rect">
            <a:avLst/>
          </a:prstGeom>
          <a:noFill/>
          <a:ln>
            <a:noFill/>
          </a:ln>
        </p:spPr>
      </p:pic>
      <p:pic>
        <p:nvPicPr>
          <p:cNvPr id="334" name="Shape 334"/>
          <p:cNvPicPr preferRelativeResize="0"/>
          <p:nvPr/>
        </p:nvPicPr>
        <p:blipFill>
          <a:blip r:embed="rId4">
            <a:alphaModFix/>
          </a:blip>
          <a:stretch>
            <a:fillRect/>
          </a:stretch>
        </p:blipFill>
        <p:spPr>
          <a:xfrm>
            <a:off y="4200575" x="7321212"/>
            <a:ext cy="915324" cx="1227174"/>
          </a:xfrm>
          <a:prstGeom prst="rect">
            <a:avLst/>
          </a:prstGeom>
          <a:noFill/>
          <a:ln>
            <a:noFill/>
          </a:ln>
        </p:spPr>
      </p:pic>
      <p:pic>
        <p:nvPicPr>
          <p:cNvPr id="335" name="Shape 335"/>
          <p:cNvPicPr preferRelativeResize="0"/>
          <p:nvPr/>
        </p:nvPicPr>
        <p:blipFill>
          <a:blip r:embed="rId5">
            <a:alphaModFix/>
          </a:blip>
          <a:stretch>
            <a:fillRect/>
          </a:stretch>
        </p:blipFill>
        <p:spPr>
          <a:xfrm>
            <a:off y="4310162" x="930500"/>
            <a:ext cy="1071749" cx="1617025"/>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y="0" x="0"/>
          <a:ext cy="0" cx="0"/>
          <a:chOff y="0" x="0"/>
          <a:chExt cy="0" cx="0"/>
        </a:xfrm>
      </p:grpSpPr>
      <p:sp>
        <p:nvSpPr>
          <p:cNvPr id="340" name="Shape 340"/>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Thats it - you have just coded your first application.</a:t>
            </a:r>
            <a:br>
              <a:rPr sz="2200" lang="en-GB"/>
            </a:br>
            <a:r>
              <a:rPr sz="2200" lang="en-GB"/>
              <a:t>A music maker !</a:t>
            </a:r>
          </a:p>
          <a:p>
            <a:pPr algn="ctr" rtl="0" lvl="0" marR="0" indent="0" marL="0">
              <a:spcBef>
                <a:spcPts val="0"/>
              </a:spcBef>
              <a:buSzPct val="25000"/>
              <a:buNone/>
            </a:pPr>
            <a:r>
              <a:rPr sz="2200" lang="en-GB"/>
              <a:t>Does that make you a CoderDojo Ninja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y="0" x="0"/>
          <a:ext cy="0" cx="0"/>
          <a:chOff y="0" x="0"/>
          <a:chExt cy="0" cx="0"/>
        </a:xfrm>
      </p:grpSpPr>
      <p:sp>
        <p:nvSpPr>
          <p:cNvPr id="345" name="Shape 345"/>
          <p:cNvSpPr txBox="1"/>
          <p:nvPr/>
        </p:nvSpPr>
        <p:spPr>
          <a:xfrm>
            <a:off y="301329" x="504000"/>
            <a:ext cy="23505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nvSpPr>
        <p:spPr>
          <a:xfrm>
            <a:off y="301316" x="504000"/>
            <a:ext cy="69270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 CoderDojo Ninja is someone who takes it further and </a:t>
            </a:r>
          </a:p>
          <a:p>
            <a:pPr algn="ctr" rtl="0" lvl="0" marR="0" indent="0" marL="0">
              <a:spcBef>
                <a:spcPts val="0"/>
              </a:spcBef>
              <a:buSzPct val="25000"/>
              <a:buNone/>
            </a:pPr>
            <a:r>
              <a:rPr sz="2200" lang="en-GB"/>
              <a:t>makes it into their own unique application.</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None/>
            </a:pPr>
            <a:r>
              <a:t/>
            </a:r>
            <a:endParaRPr sz="2200"/>
          </a:p>
          <a:p>
            <a:pPr rtl="0" lvl="0" marR="0" indent="457200" marL="0">
              <a:spcBef>
                <a:spcPts val="0"/>
              </a:spcBef>
              <a:buSzPct val="25000"/>
              <a:buNone/>
            </a:pPr>
            <a:r>
              <a:rPr sz="2200" lang="en-GB"/>
              <a:t>Some ideas :</a:t>
            </a:r>
          </a:p>
          <a:p>
            <a:pPr rtl="0" lvl="0" marR="0" indent="457200" marL="0">
              <a:spcBef>
                <a:spcPts val="0"/>
              </a:spcBef>
              <a:buSzPct val="25000"/>
              <a:buNone/>
            </a:pPr>
            <a:r>
              <a:rPr sz="2200" lang="en-GB"/>
              <a:t>	*	What about different noises ? Look for ‘change Instrument’</a:t>
            </a:r>
          </a:p>
          <a:p>
            <a:pPr rtl="0" lvl="0" marR="0" indent="457200" marL="0">
              <a:spcBef>
                <a:spcPts val="0"/>
              </a:spcBef>
              <a:buSzPct val="25000"/>
              <a:buNone/>
            </a:pPr>
            <a:r>
              <a:rPr sz="2200" lang="en-GB"/>
              <a:t>	*	What about drums ?</a:t>
            </a:r>
          </a:p>
          <a:p>
            <a:pPr rtl="0" lvl="0" marR="0" indent="457200" marL="0">
              <a:spcBef>
                <a:spcPts val="0"/>
              </a:spcBef>
              <a:buSzPct val="25000"/>
              <a:buNone/>
            </a:pPr>
            <a:r>
              <a:rPr sz="2200" lang="en-GB"/>
              <a:t>	*	Better graphics ?</a:t>
            </a:r>
          </a:p>
          <a:p>
            <a:pPr rtl="0" lvl="0" marR="0" indent="457200" marL="0">
              <a:spcBef>
                <a:spcPts val="0"/>
              </a:spcBef>
              <a:buSzPct val="25000"/>
              <a:buNone/>
            </a:pPr>
            <a:r>
              <a:rPr sz="2200" lang="en-GB"/>
              <a:t>	*	Write me some music - I want to hear it !</a:t>
            </a:r>
          </a:p>
          <a:p>
            <a:pPr rtl="0" lvl="0" marR="0" indent="457200" marL="0">
              <a:spcBef>
                <a:spcPts val="0"/>
              </a:spcBef>
              <a:buNone/>
            </a:pPr>
            <a:r>
              <a:t/>
            </a:r>
            <a:endParaRPr sz="2200"/>
          </a:p>
          <a:p>
            <a:pPr rtl="0" lvl="0" marR="0" indent="457200" marL="0">
              <a:spcBef>
                <a:spcPts val="0"/>
              </a:spcBef>
              <a:buSzPct val="25000"/>
              <a:buNone/>
            </a:pPr>
            <a:r>
              <a:rPr sz="2200" lang="en-GB"/>
              <a:t>	* 	and most important… add your own ideas...</a:t>
            </a:r>
          </a:p>
          <a:p>
            <a:pPr rtl="0" lvl="0" marR="0" indent="457200" marL="0">
              <a:spcBef>
                <a:spcPts val="0"/>
              </a:spcBef>
              <a:buNone/>
            </a:pPr>
            <a:r>
              <a:t/>
            </a:r>
            <a:endParaRPr sz="2200"/>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y="0" x="0"/>
          <a:ext cy="0" cx="0"/>
          <a:chOff y="0" x="0"/>
          <a:chExt cy="0" cx="0"/>
        </a:xfrm>
      </p:grpSpPr>
      <p:sp>
        <p:nvSpPr>
          <p:cNvPr id="355" name="Shape 355"/>
          <p:cNvSpPr txBox="1"/>
          <p:nvPr/>
        </p:nvSpPr>
        <p:spPr>
          <a:xfrm>
            <a:off y="56625" x="504462"/>
            <a:ext cy="19589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Did you miss any steps ? This presentation is available on our website :</a:t>
            </a:r>
            <a:br>
              <a:rPr sz="2200" lang="en-GB"/>
            </a:br>
            <a:r>
              <a:rPr u="sng" sz="2200" lang="en-GB">
                <a:solidFill>
                  <a:schemeClr val="hlink"/>
                </a:solidFill>
                <a:hlinkClick r:id="rId3"/>
              </a:rPr>
              <a:t>www.donabateDojo.com</a:t>
            </a:r>
          </a:p>
          <a:p>
            <a:pPr algn="ctr" rtl="0" lvl="0" marR="0" indent="0" marL="0">
              <a:spcBef>
                <a:spcPts val="0"/>
              </a:spcBef>
              <a:buSzPct val="25000"/>
              <a:buNone/>
            </a:pPr>
            <a:r>
              <a:rPr sz="2200" lang="en-GB"/>
              <a:t>Click on ‘lessons’</a:t>
            </a:r>
          </a:p>
        </p:txBody>
      </p:sp>
      <p:pic>
        <p:nvPicPr>
          <p:cNvPr id="356" name="Shape 356"/>
          <p:cNvPicPr preferRelativeResize="0"/>
          <p:nvPr/>
        </p:nvPicPr>
        <p:blipFill>
          <a:blip r:embed="rId4">
            <a:alphaModFix/>
          </a:blip>
          <a:stretch>
            <a:fillRect/>
          </a:stretch>
        </p:blipFill>
        <p:spPr>
          <a:xfrm>
            <a:off y="2015624" x="1736287"/>
            <a:ext cy="5092450" cx="6608075"/>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nvSpPr>
        <p:spPr>
          <a:xfrm>
            <a:off y="301327" x="504000"/>
            <a:ext cy="6819899"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A big thank you to</a:t>
            </a:r>
          </a:p>
          <a:p>
            <a:pPr algn="ctr" rtl="0" lvl="0" marR="0" indent="0" marL="0">
              <a:spcBef>
                <a:spcPts val="0"/>
              </a:spcBef>
              <a:buNone/>
            </a:pPr>
            <a:r>
              <a:t/>
            </a:r>
            <a:endParaRPr sz="2200"/>
          </a:p>
          <a:p>
            <a:pPr algn="ctr" rtl="0" lvl="0" marR="0" indent="0" marL="0">
              <a:spcBef>
                <a:spcPts val="0"/>
              </a:spcBef>
              <a:buSzPct val="25000"/>
              <a:buNone/>
            </a:pPr>
            <a:r>
              <a:rPr sz="2200" lang="en-GB"/>
              <a:t>The Donabate Dojo Mentor team.</a:t>
            </a:r>
          </a:p>
          <a:p>
            <a:pPr algn="ctr" rtl="0" lvl="0" marR="0" indent="0" marL="0">
              <a:spcBef>
                <a:spcPts val="0"/>
              </a:spcBef>
              <a:buSzPct val="25000"/>
              <a:buNone/>
            </a:pPr>
            <a:r>
              <a:rPr sz="2200" lang="en-GB"/>
              <a:t>The Community Centre for the room and setting it up.</a:t>
            </a:r>
          </a:p>
          <a:p>
            <a:pPr algn="ctr" rtl="0" lvl="0" marR="0" indent="0" marL="0">
              <a:spcBef>
                <a:spcPts val="0"/>
              </a:spcBef>
              <a:buSzPct val="25000"/>
              <a:buNone/>
            </a:pPr>
            <a:r>
              <a:rPr sz="2200" lang="en-GB"/>
              <a:t>The mums and dads and adults for transport and help</a:t>
            </a:r>
          </a:p>
          <a:p>
            <a:pPr algn="ctr" rtl="0" lvl="0" marR="0" indent="0" marL="0">
              <a:spcBef>
                <a:spcPts val="0"/>
              </a:spcBef>
              <a:buNone/>
            </a:pPr>
            <a:r>
              <a:t/>
            </a:r>
            <a:endParaRPr sz="2200"/>
          </a:p>
          <a:p>
            <a:pPr algn="ctr" rtl="0" lvl="0" marR="0" indent="0" marL="0">
              <a:spcBef>
                <a:spcPts val="0"/>
              </a:spcBef>
              <a:buSzPct val="25000"/>
              <a:buNone/>
            </a:pPr>
            <a:r>
              <a:rPr sz="2200" lang="en-GB"/>
              <a:t>and most of all - Thank you to our new Ninjas (thats you)</a:t>
            </a:r>
          </a:p>
          <a:p>
            <a:pPr algn="ctr" rtl="0" lvl="0" marR="0" indent="0" marL="0">
              <a:spcBef>
                <a:spcPts val="0"/>
              </a:spcBef>
              <a:buNone/>
            </a:pPr>
            <a:r>
              <a:t/>
            </a:r>
            <a:endParaRPr sz="2200"/>
          </a:p>
          <a:p>
            <a:pPr algn="ctr" rtl="0" lvl="0" marR="0" indent="0" marL="0">
              <a:spcBef>
                <a:spcPts val="0"/>
              </a:spcBef>
              <a:buNone/>
            </a:pPr>
            <a:r>
              <a:t/>
            </a:r>
            <a:endParaRPr sz="2200"/>
          </a:p>
          <a:p>
            <a:pPr algn="ctr" rtl="0" lvl="0" marR="0" indent="0" marL="0">
              <a:spcBef>
                <a:spcPts val="0"/>
              </a:spcBef>
              <a:buSzPct val="25000"/>
              <a:buNone/>
            </a:pPr>
            <a:r>
              <a:rPr sz="2200" lang="en-GB"/>
              <a:t>Comments, suggestions, donations, questions to :</a:t>
            </a:r>
          </a:p>
          <a:p>
            <a:pPr algn="ctr" rtl="0" lvl="0" marR="0" indent="0" marL="0">
              <a:spcBef>
                <a:spcPts val="0"/>
              </a:spcBef>
              <a:buNone/>
            </a:pPr>
            <a:r>
              <a:t/>
            </a:r>
            <a:endParaRPr sz="2200"/>
          </a:p>
          <a:p>
            <a:pPr algn="ctr" rtl="0" lvl="0" marR="0" indent="0" marL="0">
              <a:spcBef>
                <a:spcPts val="0"/>
              </a:spcBef>
              <a:buSzPct val="25000"/>
              <a:buNone/>
            </a:pPr>
            <a:r>
              <a:rPr sz="2200" lang="en-GB"/>
              <a:t>email : </a:t>
            </a:r>
            <a:r>
              <a:rPr u="sng" sz="2200" lang="en-GB">
                <a:solidFill>
                  <a:schemeClr val="hlink"/>
                </a:solidFill>
                <a:hlinkClick r:id="rId3"/>
              </a:rPr>
              <a:t>team@donabateDojo.com</a:t>
            </a:r>
          </a:p>
          <a:p>
            <a:pPr algn="ctr" rtl="0" lvl="0" marR="0" indent="0" marL="0">
              <a:spcBef>
                <a:spcPts val="0"/>
              </a:spcBef>
              <a:buSzPct val="25000"/>
              <a:buNone/>
            </a:pPr>
            <a:r>
              <a:rPr sz="2200" lang="en-GB"/>
              <a:t>Facebook : </a:t>
            </a:r>
            <a:r>
              <a:rPr u="sng" sz="2200" lang="en-GB">
                <a:solidFill>
                  <a:schemeClr val="hlink"/>
                </a:solidFill>
                <a:hlinkClick r:id="rId4"/>
              </a:rPr>
              <a:t>www.facebook.com/DonabateDojo</a:t>
            </a:r>
          </a:p>
          <a:p>
            <a:pPr algn="ctr" rtl="0" lvl="0" marR="0" indent="0" marL="0">
              <a:spcBef>
                <a:spcPts val="0"/>
              </a:spcBef>
              <a:buSzPct val="25000"/>
              <a:buNone/>
            </a:pPr>
            <a:r>
              <a:rPr sz="2200" lang="en-GB"/>
              <a:t>Twitter :@</a:t>
            </a:r>
            <a:r>
              <a:rPr u="sng" sz="2200" lang="en-GB">
                <a:solidFill>
                  <a:schemeClr val="hlink"/>
                </a:solidFill>
                <a:hlinkClick r:id="rId5"/>
              </a:rPr>
              <a:t>DonabateDojo</a:t>
            </a:r>
          </a:p>
          <a:p>
            <a:pPr algn="ctr" rtl="0" lvl="0" marR="0" indent="0" marL="0">
              <a:spcBef>
                <a:spcPts val="0"/>
              </a:spcBef>
              <a:buSzPct val="25000"/>
              <a:buNone/>
            </a:pPr>
            <a:r>
              <a:rPr sz="2200" lang="en-GB"/>
              <a:t>Website : </a:t>
            </a:r>
            <a:r>
              <a:rPr u="sng" sz="2200" lang="en-GB">
                <a:solidFill>
                  <a:schemeClr val="hlink"/>
                </a:solidFill>
                <a:hlinkClick r:id="rId6"/>
              </a:rPr>
              <a:t>www.donabateDojo.com</a:t>
            </a:r>
          </a:p>
          <a:p>
            <a:pPr algn="ctr" rtl="0" lvl="0" marR="0" indent="0" marL="0">
              <a:spcBef>
                <a:spcPts val="0"/>
              </a:spcBef>
              <a:buNone/>
            </a:pPr>
            <a:r>
              <a:t/>
            </a:r>
            <a:endParaRPr sz="2200"/>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y="0" x="0"/>
          <a:ext cy="0" cx="0"/>
          <a:chOff y="0" x="0"/>
          <a:chExt cy="0" cx="0"/>
        </a:xfrm>
      </p:grpSpPr>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Instead of the cat lets draw a new sprite.</a:t>
            </a:r>
            <a:br>
              <a:rPr sz="2200" lang="en-GB"/>
            </a:br>
            <a:r>
              <a:rPr sz="2200" lang="en-GB"/>
              <a:t>A sprite is a picture that will be used in todays program.</a:t>
            </a:r>
          </a:p>
          <a:p>
            <a:pPr algn="ctr" rtl="0" lvl="0" marR="0" indent="0" marL="0">
              <a:spcBef>
                <a:spcPts val="0"/>
              </a:spcBef>
              <a:buSzPct val="25000"/>
              <a:buNone/>
            </a:pPr>
            <a:r>
              <a:rPr sz="2200" lang="en-GB"/>
              <a:t>Click on the ‘new sprite button’ with the paintbrush on it.</a:t>
            </a:r>
          </a:p>
        </p:txBody>
      </p:sp>
      <p:sp>
        <p:nvSpPr>
          <p:cNvPr id="72" name="Shape 72"/>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73" name="Shape 73"/>
          <p:cNvPicPr preferRelativeResize="0"/>
          <p:nvPr/>
        </p:nvPicPr>
        <p:blipFill>
          <a:blip r:embed="rId3">
            <a:alphaModFix/>
          </a:blip>
          <a:stretch>
            <a:fillRect/>
          </a:stretch>
        </p:blipFill>
        <p:spPr>
          <a:xfrm>
            <a:off y="3551575" x="2858625"/>
            <a:ext cy="819150" cx="4362450"/>
          </a:xfrm>
          <a:prstGeom prst="rect">
            <a:avLst/>
          </a:prstGeom>
          <a:noFill/>
          <a:ln>
            <a:noFill/>
          </a:ln>
        </p:spPr>
      </p:pic>
      <p:sp>
        <p:nvSpPr>
          <p:cNvPr id="74" name="Shape 74"/>
          <p:cNvSpPr/>
          <p:nvPr/>
        </p:nvSpPr>
        <p:spPr>
          <a:xfrm>
            <a:off y="4513250" x="4755025"/>
            <a:ext cy="628499" cx="322500"/>
          </a:xfrm>
          <a:prstGeom prst="up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Place a single dot in the middle of the screen and click OK.</a:t>
            </a:r>
          </a:p>
          <a:p>
            <a:pPr algn="ctr" rtl="0" lvl="0" marR="0" indent="0" marL="0">
              <a:spcBef>
                <a:spcPts val="0"/>
              </a:spcBef>
              <a:buSzPct val="25000"/>
              <a:buNone/>
            </a:pPr>
            <a:r>
              <a:rPr sz="2200" lang="en-GB"/>
              <a:t>If it goes wrong you can always click cancel and do it again.</a:t>
            </a:r>
          </a:p>
        </p:txBody>
      </p:sp>
      <p:sp>
        <p:nvSpPr>
          <p:cNvPr id="80" name="Shape 80"/>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81" name="Shape 81"/>
          <p:cNvPicPr preferRelativeResize="0"/>
          <p:nvPr/>
        </p:nvPicPr>
        <p:blipFill>
          <a:blip r:embed="rId3">
            <a:alphaModFix/>
          </a:blip>
          <a:stretch>
            <a:fillRect/>
          </a:stretch>
        </p:blipFill>
        <p:spPr>
          <a:xfrm>
            <a:off y="2369877" x="1117372"/>
            <a:ext cy="4740925" cx="784494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pic>
        <p:nvPicPr>
          <p:cNvPr id="86" name="Shape 86"/>
          <p:cNvPicPr preferRelativeResize="0"/>
          <p:nvPr/>
        </p:nvPicPr>
        <p:blipFill>
          <a:blip r:embed="rId3">
            <a:alphaModFix/>
          </a:blip>
          <a:stretch>
            <a:fillRect/>
          </a:stretch>
        </p:blipFill>
        <p:spPr>
          <a:xfrm>
            <a:off y="2699277" x="1199484"/>
            <a:ext cy="3081200" cx="7681651"/>
          </a:xfrm>
          <a:prstGeom prst="rect">
            <a:avLst/>
          </a:prstGeom>
          <a:noFill/>
          <a:ln>
            <a:noFill/>
          </a:ln>
        </p:spPr>
      </p:pic>
      <p:sp>
        <p:nvSpPr>
          <p:cNvPr id="87" name="Shape 87"/>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Now we will create some variables.  Think of a variable as a box you can put things like numbers into.  If we create a variable called ‘lives’ then we could put the number 3 into it so we can check on it later.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Click on the variable button in the top left of your screen.</a:t>
            </a:r>
            <a:br>
              <a:rPr sz="2200" lang="en-GB"/>
            </a:br>
            <a:r>
              <a:rPr sz="2200" lang="en-GB"/>
              <a:t>If you have a later version of Scratch - this might be called ‘data’.</a:t>
            </a:r>
          </a:p>
          <a:p>
            <a:pPr algn="ctr" rtl="0" lvl="0" marR="0" indent="0" marL="0">
              <a:spcBef>
                <a:spcPts val="0"/>
              </a:spcBef>
              <a:buSzPct val="25000"/>
              <a:buNone/>
            </a:pPr>
            <a:r>
              <a:rPr sz="2200" lang="en-GB"/>
              <a:t>Click on the ‘make a variable button’</a:t>
            </a:r>
          </a:p>
        </p:txBody>
      </p:sp>
      <p:sp>
        <p:nvSpPr>
          <p:cNvPr id="93" name="Shape 93"/>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94" name="Shape 94"/>
          <p:cNvPicPr preferRelativeResize="0"/>
          <p:nvPr/>
        </p:nvPicPr>
        <p:blipFill>
          <a:blip r:embed="rId3">
            <a:alphaModFix/>
          </a:blip>
          <a:stretch>
            <a:fillRect/>
          </a:stretch>
        </p:blipFill>
        <p:spPr>
          <a:xfrm>
            <a:off y="4941850" x="3830175"/>
            <a:ext cy="1143000" cx="2419350"/>
          </a:xfrm>
          <a:prstGeom prst="rect">
            <a:avLst/>
          </a:prstGeom>
          <a:noFill/>
          <a:ln>
            <a:noFill/>
          </a:ln>
        </p:spPr>
      </p:pic>
      <p:pic>
        <p:nvPicPr>
          <p:cNvPr id="95" name="Shape 95"/>
          <p:cNvPicPr preferRelativeResize="0"/>
          <p:nvPr/>
        </p:nvPicPr>
        <p:blipFill>
          <a:blip r:embed="rId4">
            <a:alphaModFix/>
          </a:blip>
          <a:stretch>
            <a:fillRect/>
          </a:stretch>
        </p:blipFill>
        <p:spPr>
          <a:xfrm>
            <a:off y="1837450" x="3129537"/>
            <a:ext cy="2800350" cx="4000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nvSpPr>
        <p:spPr>
          <a:xfrm>
            <a:off y="301319" x="504000"/>
            <a:ext cy="1262100" cx="90717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z="2200" lang="en-GB"/>
              <a:t>Lets call this one ‘play’</a:t>
            </a:r>
          </a:p>
          <a:p>
            <a:pPr algn="ctr" rtl="0" lvl="0" marR="0" indent="0" marL="0">
              <a:spcBef>
                <a:spcPts val="0"/>
              </a:spcBef>
              <a:buSzPct val="25000"/>
              <a:buNone/>
            </a:pPr>
            <a:r>
              <a:rPr sz="2200" lang="en-GB"/>
              <a:t>Click on OK</a:t>
            </a:r>
          </a:p>
        </p:txBody>
      </p:sp>
      <p:sp>
        <p:nvSpPr>
          <p:cNvPr id="101" name="Shape 101"/>
          <p:cNvSpPr/>
          <p:nvPr/>
        </p:nvSpPr>
        <p:spPr>
          <a:xfrm>
            <a:off y="1837440" x="1691640"/>
            <a:ext cy="4247399" cx="6876299"/>
          </a:xfrm>
          <a:prstGeom prst="rect">
            <a:avLst/>
          </a:prstGeom>
          <a:noFill/>
          <a:ln>
            <a:noFill/>
          </a:ln>
        </p:spPr>
        <p:txBody>
          <a:bodyPr bIns="91425" rIns="91425" lIns="91425" tIns="91425" anchor="ctr" anchorCtr="0">
            <a:noAutofit/>
          </a:bodyPr>
          <a:lstStyle/>
          <a:p>
            <a:pPr>
              <a:spcBef>
                <a:spcPts val="0"/>
              </a:spcBef>
              <a:buNone/>
            </a:pPr>
            <a:r>
              <a:t/>
            </a:r>
            <a:endParaRPr/>
          </a:p>
        </p:txBody>
      </p:sp>
      <p:pic>
        <p:nvPicPr>
          <p:cNvPr id="102" name="Shape 102"/>
          <p:cNvPicPr preferRelativeResize="0"/>
          <p:nvPr/>
        </p:nvPicPr>
        <p:blipFill>
          <a:blip r:embed="rId3">
            <a:alphaModFix/>
          </a:blip>
          <a:stretch>
            <a:fillRect/>
          </a:stretch>
        </p:blipFill>
        <p:spPr>
          <a:xfrm>
            <a:off y="3123325" x="2153775"/>
            <a:ext cy="3295650" cx="57721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